
<file path=[Content_Types].xml><?xml version="1.0" encoding="utf-8"?>
<Types xmlns="http://schemas.openxmlformats.org/package/2006/content-types">
  <Default Extension="(null)" ContentType="image/x-emf"/>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1"/>
  </p:sldMasterIdLst>
  <p:notesMasterIdLst>
    <p:notesMasterId r:id="rId82"/>
  </p:notesMasterIdLst>
  <p:sldIdLst>
    <p:sldId id="341" r:id="rId2"/>
    <p:sldId id="395" r:id="rId3"/>
    <p:sldId id="396" r:id="rId4"/>
    <p:sldId id="397" r:id="rId5"/>
    <p:sldId id="398" r:id="rId6"/>
    <p:sldId id="399" r:id="rId7"/>
    <p:sldId id="400" r:id="rId8"/>
    <p:sldId id="401" r:id="rId9"/>
    <p:sldId id="402" r:id="rId10"/>
    <p:sldId id="403" r:id="rId11"/>
    <p:sldId id="404" r:id="rId12"/>
    <p:sldId id="405" r:id="rId13"/>
    <p:sldId id="406" r:id="rId14"/>
    <p:sldId id="407" r:id="rId15"/>
    <p:sldId id="408" r:id="rId16"/>
    <p:sldId id="409" r:id="rId17"/>
    <p:sldId id="410" r:id="rId18"/>
    <p:sldId id="393" r:id="rId19"/>
    <p:sldId id="349" r:id="rId20"/>
    <p:sldId id="350" r:id="rId21"/>
    <p:sldId id="351" r:id="rId22"/>
    <p:sldId id="352" r:id="rId23"/>
    <p:sldId id="353" r:id="rId24"/>
    <p:sldId id="354" r:id="rId25"/>
    <p:sldId id="355" r:id="rId26"/>
    <p:sldId id="356" r:id="rId27"/>
    <p:sldId id="357" r:id="rId28"/>
    <p:sldId id="358" r:id="rId29"/>
    <p:sldId id="359" r:id="rId30"/>
    <p:sldId id="360" r:id="rId31"/>
    <p:sldId id="361" r:id="rId32"/>
    <p:sldId id="362" r:id="rId33"/>
    <p:sldId id="363" r:id="rId34"/>
    <p:sldId id="364" r:id="rId35"/>
    <p:sldId id="365" r:id="rId36"/>
    <p:sldId id="366" r:id="rId37"/>
    <p:sldId id="367" r:id="rId38"/>
    <p:sldId id="368" r:id="rId39"/>
    <p:sldId id="369" r:id="rId40"/>
    <p:sldId id="370" r:id="rId41"/>
    <p:sldId id="371" r:id="rId42"/>
    <p:sldId id="372" r:id="rId43"/>
    <p:sldId id="373" r:id="rId44"/>
    <p:sldId id="374" r:id="rId45"/>
    <p:sldId id="375" r:id="rId46"/>
    <p:sldId id="376" r:id="rId47"/>
    <p:sldId id="377" r:id="rId48"/>
    <p:sldId id="378" r:id="rId49"/>
    <p:sldId id="379" r:id="rId50"/>
    <p:sldId id="380" r:id="rId51"/>
    <p:sldId id="381" r:id="rId52"/>
    <p:sldId id="382" r:id="rId53"/>
    <p:sldId id="383" r:id="rId54"/>
    <p:sldId id="384" r:id="rId55"/>
    <p:sldId id="385" r:id="rId56"/>
    <p:sldId id="386" r:id="rId57"/>
    <p:sldId id="387" r:id="rId58"/>
    <p:sldId id="388" r:id="rId59"/>
    <p:sldId id="389" r:id="rId60"/>
    <p:sldId id="390" r:id="rId61"/>
    <p:sldId id="391" r:id="rId62"/>
    <p:sldId id="394" r:id="rId63"/>
    <p:sldId id="287" r:id="rId64"/>
    <p:sldId id="288" r:id="rId65"/>
    <p:sldId id="282" r:id="rId66"/>
    <p:sldId id="294" r:id="rId67"/>
    <p:sldId id="295" r:id="rId68"/>
    <p:sldId id="305" r:id="rId69"/>
    <p:sldId id="347" r:id="rId70"/>
    <p:sldId id="348" r:id="rId71"/>
    <p:sldId id="306" r:id="rId72"/>
    <p:sldId id="300" r:id="rId73"/>
    <p:sldId id="344" r:id="rId74"/>
    <p:sldId id="345" r:id="rId75"/>
    <p:sldId id="346" r:id="rId76"/>
    <p:sldId id="310" r:id="rId77"/>
    <p:sldId id="342" r:id="rId78"/>
    <p:sldId id="343" r:id="rId79"/>
    <p:sldId id="411" r:id="rId80"/>
    <p:sldId id="340" r:id="rId8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E1D20"/>
    <a:srgbClr val="EF7680"/>
    <a:srgbClr val="D92C2F"/>
    <a:srgbClr val="BA3033"/>
    <a:srgbClr val="94A4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98"/>
    <p:restoredTop sz="91565"/>
  </p:normalViewPr>
  <p:slideViewPr>
    <p:cSldViewPr snapToGrid="0" snapToObjects="1">
      <p:cViewPr varScale="1">
        <p:scale>
          <a:sx n="117" d="100"/>
          <a:sy n="117" d="100"/>
        </p:scale>
        <p:origin x="1424"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regneark.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regneark9.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regneark10.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regneark11.xlsx"/><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regneark12.xlsx"/><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regneark13.xlsx"/><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regneark14.xlsx"/><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mortenbackhausen/Google%20Drev/Aktive%20Golfspillere%20pr.%20alder%200310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regneark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regneark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regneark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regneark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regneark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regneark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regneark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regneark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numCache>
            </c:numRef>
          </c:val>
          <c:extLst>
            <c:ext xmlns:c16="http://schemas.microsoft.com/office/drawing/2014/chart" uri="{C3380CC4-5D6E-409C-BE32-E72D297353CC}">
              <c16:uniqueId val="{00000000-31E4-4D42-93F3-F232EFBBADCC}"/>
            </c:ext>
          </c:extLst>
        </c:ser>
        <c:dLbls>
          <c:showLegendKey val="0"/>
          <c:showVal val="0"/>
          <c:showCatName val="0"/>
          <c:showSerName val="0"/>
          <c:showPercent val="0"/>
          <c:showBubbleSize val="0"/>
        </c:dLbls>
        <c:gapWidth val="150"/>
        <c:axId val="1953861248"/>
        <c:axId val="1953865264"/>
      </c:barChart>
      <c:catAx>
        <c:axId val="1953861248"/>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953865264"/>
        <c:crosses val="autoZero"/>
        <c:auto val="1"/>
        <c:lblAlgn val="ctr"/>
        <c:lblOffset val="100"/>
        <c:noMultiLvlLbl val="0"/>
      </c:catAx>
      <c:valAx>
        <c:axId val="1953865264"/>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953861248"/>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Pt>
            <c:idx val="0"/>
            <c:invertIfNegative val="0"/>
            <c:bubble3D val="0"/>
            <c:spPr>
              <a:solidFill>
                <a:sysClr val="window" lastClr="FFFFFF">
                  <a:lumMod val="85000"/>
                </a:sysClr>
              </a:solidFill>
            </c:spPr>
            <c:extLst>
              <c:ext xmlns:c16="http://schemas.microsoft.com/office/drawing/2014/chart" uri="{C3380CC4-5D6E-409C-BE32-E72D297353CC}">
                <c16:uniqueId val="{00000001-956A-0E42-80FE-5E8D0D6271B3}"/>
              </c:ext>
            </c:extLst>
          </c:dPt>
          <c:dPt>
            <c:idx val="1"/>
            <c:invertIfNegative val="0"/>
            <c:bubble3D val="0"/>
            <c:spPr>
              <a:solidFill>
                <a:srgbClr val="B3B83A"/>
              </a:solidFill>
            </c:spPr>
            <c:extLst>
              <c:ext xmlns:c16="http://schemas.microsoft.com/office/drawing/2014/chart" uri="{C3380CC4-5D6E-409C-BE32-E72D297353CC}">
                <c16:uniqueId val="{00000003-956A-0E42-80FE-5E8D0D6271B3}"/>
              </c:ext>
            </c:extLst>
          </c:dPt>
          <c:dPt>
            <c:idx val="3"/>
            <c:invertIfNegative val="0"/>
            <c:bubble3D val="0"/>
            <c:spPr>
              <a:solidFill>
                <a:srgbClr val="B3B83A"/>
              </a:solidFill>
            </c:spPr>
            <c:extLst>
              <c:ext xmlns:c16="http://schemas.microsoft.com/office/drawing/2014/chart" uri="{C3380CC4-5D6E-409C-BE32-E72D297353CC}">
                <c16:uniqueId val="{00000005-956A-0E42-80FE-5E8D0D6271B3}"/>
              </c:ext>
            </c:extLst>
          </c:dPt>
          <c:dPt>
            <c:idx val="5"/>
            <c:invertIfNegative val="0"/>
            <c:bubble3D val="0"/>
            <c:spPr>
              <a:solidFill>
                <a:srgbClr val="B3B83A"/>
              </a:solidFill>
            </c:spPr>
            <c:extLst>
              <c:ext xmlns:c16="http://schemas.microsoft.com/office/drawing/2014/chart" uri="{C3380CC4-5D6E-409C-BE32-E72D297353CC}">
                <c16:uniqueId val="{00000007-956A-0E42-80FE-5E8D0D6271B3}"/>
              </c:ext>
            </c:extLst>
          </c:dPt>
          <c:dPt>
            <c:idx val="6"/>
            <c:invertIfNegative val="0"/>
            <c:bubble3D val="0"/>
            <c:spPr>
              <a:solidFill>
                <a:srgbClr val="B3B83A"/>
              </a:solidFill>
            </c:spPr>
            <c:extLst>
              <c:ext xmlns:c16="http://schemas.microsoft.com/office/drawing/2014/chart" uri="{C3380CC4-5D6E-409C-BE32-E72D297353CC}">
                <c16:uniqueId val="{00000009-956A-0E42-80FE-5E8D0D6271B3}"/>
              </c:ext>
            </c:extLst>
          </c:dPt>
          <c:dPt>
            <c:idx val="7"/>
            <c:invertIfNegative val="0"/>
            <c:bubble3D val="0"/>
            <c:spPr>
              <a:solidFill>
                <a:srgbClr val="B3B83A"/>
              </a:solidFill>
            </c:spPr>
            <c:extLst>
              <c:ext xmlns:c16="http://schemas.microsoft.com/office/drawing/2014/chart" uri="{C3380CC4-5D6E-409C-BE32-E72D297353CC}">
                <c16:uniqueId val="{0000000B-956A-0E42-80FE-5E8D0D6271B3}"/>
              </c:ext>
            </c:extLst>
          </c:dPt>
          <c:dPt>
            <c:idx val="11"/>
            <c:invertIfNegative val="0"/>
            <c:bubble3D val="0"/>
            <c:spPr>
              <a:solidFill>
                <a:srgbClr val="B3B83A"/>
              </a:solidFill>
            </c:spPr>
            <c:extLst>
              <c:ext xmlns:c16="http://schemas.microsoft.com/office/drawing/2014/chart" uri="{C3380CC4-5D6E-409C-BE32-E72D297353CC}">
                <c16:uniqueId val="{0000000D-956A-0E42-80FE-5E8D0D6271B3}"/>
              </c:ext>
            </c:extLst>
          </c:dPt>
          <c:dPt>
            <c:idx val="17"/>
            <c:invertIfNegative val="0"/>
            <c:bubble3D val="0"/>
            <c:spPr>
              <a:solidFill>
                <a:srgbClr val="B3B83A"/>
              </a:solidFill>
            </c:spPr>
            <c:extLst>
              <c:ext xmlns:c16="http://schemas.microsoft.com/office/drawing/2014/chart" uri="{C3380CC4-5D6E-409C-BE32-E72D297353CC}">
                <c16:uniqueId val="{0000000F-956A-0E42-80FE-5E8D0D6271B3}"/>
              </c:ext>
            </c:extLst>
          </c:dPt>
          <c:dLbls>
            <c:dLbl>
              <c:idx val="0"/>
              <c:delete val="1"/>
              <c:extLst>
                <c:ext xmlns:c15="http://schemas.microsoft.com/office/drawing/2012/chart" uri="{CE6537A1-D6FC-4f65-9D91-7224C49458BB}"/>
                <c:ext xmlns:c16="http://schemas.microsoft.com/office/drawing/2014/chart" uri="{C3380CC4-5D6E-409C-BE32-E72D297353CC}">
                  <c16:uniqueId val="{00000001-956A-0E42-80FE-5E8D0D6271B3}"/>
                </c:ext>
              </c:extLst>
            </c:dLbl>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6A-0E42-80FE-5E8D0D6271B3}"/>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6A-0E42-80FE-5E8D0D6271B3}"/>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56A-0E42-80FE-5E8D0D6271B3}"/>
                </c:ext>
              </c:extLst>
            </c:dLbl>
            <c:dLbl>
              <c:idx val="10"/>
              <c:layout>
                <c:manualLayout>
                  <c:x val="0"/>
                  <c:y val="-2.083333713060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56A-0E42-80FE-5E8D0D6271B3}"/>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56A-0E42-80FE-5E8D0D6271B3}"/>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56A-0E42-80FE-5E8D0D6271B3}"/>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pt idx="20">
                  <c:v>23.1</c:v>
                </c:pt>
              </c:numCache>
            </c:numRef>
          </c:val>
          <c:extLst>
            <c:ext xmlns:c16="http://schemas.microsoft.com/office/drawing/2014/chart" uri="{C3380CC4-5D6E-409C-BE32-E72D297353CC}">
              <c16:uniqueId val="{00000012-956A-0E42-80FE-5E8D0D6271B3}"/>
            </c:ext>
          </c:extLst>
        </c:ser>
        <c:dLbls>
          <c:showLegendKey val="0"/>
          <c:showVal val="0"/>
          <c:showCatName val="0"/>
          <c:showSerName val="0"/>
          <c:showPercent val="0"/>
          <c:showBubbleSize val="0"/>
        </c:dLbls>
        <c:gapWidth val="150"/>
        <c:axId val="1840266992"/>
        <c:axId val="1840528832"/>
      </c:barChart>
      <c:lineChart>
        <c:grouping val="standard"/>
        <c:varyColors val="0"/>
        <c:ser>
          <c:idx val="1"/>
          <c:order val="1"/>
          <c:tx>
            <c:strRef>
              <c:f>Tabel1[[#Headers],[Gennemsnit]]</c:f>
              <c:strCache>
                <c:ptCount val="1"/>
                <c:pt idx="0">
                  <c:v>Gennemsnit</c:v>
                </c:pt>
              </c:strCache>
            </c:strRef>
          </c:tx>
          <c:spPr>
            <a:ln>
              <a:solidFill>
                <a:srgbClr val="000000"/>
              </a:solidFill>
            </a:ln>
          </c:spPr>
          <c:marker>
            <c:symbol val="none"/>
          </c:marker>
          <c:val>
            <c:numRef>
              <c:f>'Ark1'!$C$2:$C$21</c:f>
              <c:numCache>
                <c:formatCode>0.0</c:formatCode>
                <c:ptCount val="20"/>
                <c:pt idx="0">
                  <c:v>18.824999999999999</c:v>
                </c:pt>
                <c:pt idx="1">
                  <c:v>18.824999999999999</c:v>
                </c:pt>
                <c:pt idx="2">
                  <c:v>18.824999999999999</c:v>
                </c:pt>
                <c:pt idx="3">
                  <c:v>18.824999999999999</c:v>
                </c:pt>
                <c:pt idx="4">
                  <c:v>18.824999999999999</c:v>
                </c:pt>
                <c:pt idx="5">
                  <c:v>18.824999999999999</c:v>
                </c:pt>
                <c:pt idx="6">
                  <c:v>18.824999999999999</c:v>
                </c:pt>
                <c:pt idx="7">
                  <c:v>18.824999999999999</c:v>
                </c:pt>
                <c:pt idx="8">
                  <c:v>18.824999999999999</c:v>
                </c:pt>
                <c:pt idx="9">
                  <c:v>18.824999999999999</c:v>
                </c:pt>
                <c:pt idx="10">
                  <c:v>18.824999999999999</c:v>
                </c:pt>
                <c:pt idx="11">
                  <c:v>18.824999999999999</c:v>
                </c:pt>
                <c:pt idx="12">
                  <c:v>18.824999999999999</c:v>
                </c:pt>
                <c:pt idx="13">
                  <c:v>18.824999999999999</c:v>
                </c:pt>
                <c:pt idx="14">
                  <c:v>18.824999999999999</c:v>
                </c:pt>
                <c:pt idx="15">
                  <c:v>18.824999999999999</c:v>
                </c:pt>
                <c:pt idx="16">
                  <c:v>18.824999999999999</c:v>
                </c:pt>
                <c:pt idx="17">
                  <c:v>18.824999999999999</c:v>
                </c:pt>
                <c:pt idx="18">
                  <c:v>18.824999999999999</c:v>
                </c:pt>
                <c:pt idx="19">
                  <c:v>18.824999999999999</c:v>
                </c:pt>
              </c:numCache>
            </c:numRef>
          </c:val>
          <c:smooth val="0"/>
          <c:extLst>
            <c:ext xmlns:c16="http://schemas.microsoft.com/office/drawing/2014/chart" uri="{C3380CC4-5D6E-409C-BE32-E72D297353CC}">
              <c16:uniqueId val="{00000013-956A-0E42-80FE-5E8D0D6271B3}"/>
            </c:ext>
          </c:extLst>
        </c:ser>
        <c:dLbls>
          <c:showLegendKey val="0"/>
          <c:showVal val="0"/>
          <c:showCatName val="0"/>
          <c:showSerName val="0"/>
          <c:showPercent val="0"/>
          <c:showBubbleSize val="0"/>
        </c:dLbls>
        <c:marker val="1"/>
        <c:smooth val="0"/>
        <c:axId val="1840266992"/>
        <c:axId val="1840528832"/>
      </c:lineChart>
      <c:catAx>
        <c:axId val="1840266992"/>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840528832"/>
        <c:crosses val="autoZero"/>
        <c:auto val="1"/>
        <c:lblAlgn val="ctr"/>
        <c:lblOffset val="100"/>
        <c:noMultiLvlLbl val="0"/>
      </c:catAx>
      <c:valAx>
        <c:axId val="1840528832"/>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840266992"/>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Pt>
            <c:idx val="0"/>
            <c:invertIfNegative val="0"/>
            <c:bubble3D val="0"/>
            <c:spPr>
              <a:solidFill>
                <a:sysClr val="window" lastClr="FFFFFF">
                  <a:lumMod val="85000"/>
                </a:sysClr>
              </a:solidFill>
            </c:spPr>
            <c:extLst>
              <c:ext xmlns:c16="http://schemas.microsoft.com/office/drawing/2014/chart" uri="{C3380CC4-5D6E-409C-BE32-E72D297353CC}">
                <c16:uniqueId val="{00000001-EA0A-614A-9317-3F15636D3455}"/>
              </c:ext>
            </c:extLst>
          </c:dPt>
          <c:dPt>
            <c:idx val="1"/>
            <c:invertIfNegative val="0"/>
            <c:bubble3D val="0"/>
            <c:spPr>
              <a:solidFill>
                <a:srgbClr val="B3B83A"/>
              </a:solidFill>
            </c:spPr>
            <c:extLst>
              <c:ext xmlns:c16="http://schemas.microsoft.com/office/drawing/2014/chart" uri="{C3380CC4-5D6E-409C-BE32-E72D297353CC}">
                <c16:uniqueId val="{00000003-EA0A-614A-9317-3F15636D3455}"/>
              </c:ext>
            </c:extLst>
          </c:dPt>
          <c:dPt>
            <c:idx val="3"/>
            <c:invertIfNegative val="0"/>
            <c:bubble3D val="0"/>
            <c:spPr>
              <a:solidFill>
                <a:srgbClr val="B3B83A"/>
              </a:solidFill>
            </c:spPr>
            <c:extLst>
              <c:ext xmlns:c16="http://schemas.microsoft.com/office/drawing/2014/chart" uri="{C3380CC4-5D6E-409C-BE32-E72D297353CC}">
                <c16:uniqueId val="{00000005-EA0A-614A-9317-3F15636D3455}"/>
              </c:ext>
            </c:extLst>
          </c:dPt>
          <c:dPt>
            <c:idx val="5"/>
            <c:invertIfNegative val="0"/>
            <c:bubble3D val="0"/>
            <c:spPr>
              <a:solidFill>
                <a:srgbClr val="B3B83A"/>
              </a:solidFill>
            </c:spPr>
            <c:extLst>
              <c:ext xmlns:c16="http://schemas.microsoft.com/office/drawing/2014/chart" uri="{C3380CC4-5D6E-409C-BE32-E72D297353CC}">
                <c16:uniqueId val="{00000007-EA0A-614A-9317-3F15636D3455}"/>
              </c:ext>
            </c:extLst>
          </c:dPt>
          <c:dPt>
            <c:idx val="6"/>
            <c:invertIfNegative val="0"/>
            <c:bubble3D val="0"/>
            <c:spPr>
              <a:solidFill>
                <a:srgbClr val="B3B83A"/>
              </a:solidFill>
            </c:spPr>
            <c:extLst>
              <c:ext xmlns:c16="http://schemas.microsoft.com/office/drawing/2014/chart" uri="{C3380CC4-5D6E-409C-BE32-E72D297353CC}">
                <c16:uniqueId val="{00000009-EA0A-614A-9317-3F15636D3455}"/>
              </c:ext>
            </c:extLst>
          </c:dPt>
          <c:dPt>
            <c:idx val="7"/>
            <c:invertIfNegative val="0"/>
            <c:bubble3D val="0"/>
            <c:spPr>
              <a:solidFill>
                <a:srgbClr val="B3B83A"/>
              </a:solidFill>
            </c:spPr>
            <c:extLst>
              <c:ext xmlns:c16="http://schemas.microsoft.com/office/drawing/2014/chart" uri="{C3380CC4-5D6E-409C-BE32-E72D297353CC}">
                <c16:uniqueId val="{0000000B-EA0A-614A-9317-3F15636D3455}"/>
              </c:ext>
            </c:extLst>
          </c:dPt>
          <c:dPt>
            <c:idx val="11"/>
            <c:invertIfNegative val="0"/>
            <c:bubble3D val="0"/>
            <c:spPr>
              <a:solidFill>
                <a:srgbClr val="B3B83A"/>
              </a:solidFill>
            </c:spPr>
            <c:extLst>
              <c:ext xmlns:c16="http://schemas.microsoft.com/office/drawing/2014/chart" uri="{C3380CC4-5D6E-409C-BE32-E72D297353CC}">
                <c16:uniqueId val="{0000000D-EA0A-614A-9317-3F15636D3455}"/>
              </c:ext>
            </c:extLst>
          </c:dPt>
          <c:dPt>
            <c:idx val="17"/>
            <c:invertIfNegative val="0"/>
            <c:bubble3D val="0"/>
            <c:spPr>
              <a:solidFill>
                <a:srgbClr val="B3B83A"/>
              </a:solidFill>
            </c:spPr>
            <c:extLst>
              <c:ext xmlns:c16="http://schemas.microsoft.com/office/drawing/2014/chart" uri="{C3380CC4-5D6E-409C-BE32-E72D297353CC}">
                <c16:uniqueId val="{0000000F-EA0A-614A-9317-3F15636D3455}"/>
              </c:ext>
            </c:extLst>
          </c:dPt>
          <c:dLbls>
            <c:dLbl>
              <c:idx val="0"/>
              <c:delete val="1"/>
              <c:extLst>
                <c:ext xmlns:c15="http://schemas.microsoft.com/office/drawing/2012/chart" uri="{CE6537A1-D6FC-4f65-9D91-7224C49458BB}"/>
                <c:ext xmlns:c16="http://schemas.microsoft.com/office/drawing/2014/chart" uri="{C3380CC4-5D6E-409C-BE32-E72D297353CC}">
                  <c16:uniqueId val="{00000001-EA0A-614A-9317-3F15636D3455}"/>
                </c:ext>
              </c:extLst>
            </c:dLbl>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0A-614A-9317-3F15636D3455}"/>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0A-614A-9317-3F15636D3455}"/>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A0A-614A-9317-3F15636D3455}"/>
                </c:ext>
              </c:extLst>
            </c:dLbl>
            <c:dLbl>
              <c:idx val="8"/>
              <c:spPr>
                <a:noFill/>
              </c:spPr>
              <c:txPr>
                <a:bodyPr/>
                <a:lstStyle/>
                <a:p>
                  <a:pPr>
                    <a:defRPr sz="1400">
                      <a:latin typeface="Arial"/>
                    </a:defRPr>
                  </a:pPr>
                  <a:endParaRPr lang="da-DK"/>
                </a:p>
              </c:txPr>
              <c:showLegendKey val="0"/>
              <c:showVal val="1"/>
              <c:showCatName val="0"/>
              <c:showSerName val="0"/>
              <c:showPercent val="0"/>
              <c:showBubbleSize val="0"/>
              <c:extLst>
                <c:ext xmlns:c16="http://schemas.microsoft.com/office/drawing/2014/chart" uri="{C3380CC4-5D6E-409C-BE32-E72D297353CC}">
                  <c16:uniqueId val="{00000010-EA0A-614A-9317-3F15636D3455}"/>
                </c:ext>
              </c:extLst>
            </c:dLbl>
            <c:dLbl>
              <c:idx val="10"/>
              <c:layout>
                <c:manualLayout>
                  <c:x val="0"/>
                  <c:y val="-2.083333713060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A0A-614A-9317-3F15636D3455}"/>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A0A-614A-9317-3F15636D3455}"/>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A0A-614A-9317-3F15636D3455}"/>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pt idx="20">
                  <c:v>23.1</c:v>
                </c:pt>
              </c:numCache>
            </c:numRef>
          </c:val>
          <c:extLst>
            <c:ext xmlns:c16="http://schemas.microsoft.com/office/drawing/2014/chart" uri="{C3380CC4-5D6E-409C-BE32-E72D297353CC}">
              <c16:uniqueId val="{00000013-EA0A-614A-9317-3F15636D3455}"/>
            </c:ext>
          </c:extLst>
        </c:ser>
        <c:dLbls>
          <c:showLegendKey val="0"/>
          <c:showVal val="0"/>
          <c:showCatName val="0"/>
          <c:showSerName val="0"/>
          <c:showPercent val="0"/>
          <c:showBubbleSize val="0"/>
        </c:dLbls>
        <c:gapWidth val="150"/>
        <c:axId val="1965097744"/>
        <c:axId val="1845281568"/>
      </c:barChart>
      <c:lineChart>
        <c:grouping val="standard"/>
        <c:varyColors val="0"/>
        <c:ser>
          <c:idx val="1"/>
          <c:order val="1"/>
          <c:tx>
            <c:strRef>
              <c:f>Tabel1[[#Headers],[Gennemsnit]]</c:f>
              <c:strCache>
                <c:ptCount val="1"/>
                <c:pt idx="0">
                  <c:v>Gennemsnit</c:v>
                </c:pt>
              </c:strCache>
            </c:strRef>
          </c:tx>
          <c:spPr>
            <a:ln>
              <a:solidFill>
                <a:srgbClr val="000000"/>
              </a:solidFill>
            </a:ln>
          </c:spPr>
          <c:marker>
            <c:symbol val="none"/>
          </c:marker>
          <c:val>
            <c:numRef>
              <c:f>'Ark1'!$C$2:$C$21</c:f>
              <c:numCache>
                <c:formatCode>0.0</c:formatCode>
                <c:ptCount val="20"/>
                <c:pt idx="0">
                  <c:v>18.824999999999999</c:v>
                </c:pt>
                <c:pt idx="1">
                  <c:v>18.824999999999999</c:v>
                </c:pt>
                <c:pt idx="2">
                  <c:v>18.824999999999999</c:v>
                </c:pt>
                <c:pt idx="3">
                  <c:v>18.824999999999999</c:v>
                </c:pt>
                <c:pt idx="4">
                  <c:v>18.824999999999999</c:v>
                </c:pt>
                <c:pt idx="5">
                  <c:v>18.824999999999999</c:v>
                </c:pt>
                <c:pt idx="6">
                  <c:v>18.824999999999999</c:v>
                </c:pt>
                <c:pt idx="7">
                  <c:v>18.824999999999999</c:v>
                </c:pt>
                <c:pt idx="8">
                  <c:v>18.824999999999999</c:v>
                </c:pt>
                <c:pt idx="9">
                  <c:v>18.824999999999999</c:v>
                </c:pt>
                <c:pt idx="10">
                  <c:v>18.824999999999999</c:v>
                </c:pt>
                <c:pt idx="11">
                  <c:v>18.824999999999999</c:v>
                </c:pt>
                <c:pt idx="12">
                  <c:v>18.824999999999999</c:v>
                </c:pt>
                <c:pt idx="13">
                  <c:v>18.824999999999999</c:v>
                </c:pt>
                <c:pt idx="14">
                  <c:v>18.824999999999999</c:v>
                </c:pt>
                <c:pt idx="15">
                  <c:v>18.824999999999999</c:v>
                </c:pt>
                <c:pt idx="16">
                  <c:v>18.824999999999999</c:v>
                </c:pt>
                <c:pt idx="17">
                  <c:v>18.824999999999999</c:v>
                </c:pt>
                <c:pt idx="18">
                  <c:v>18.824999999999999</c:v>
                </c:pt>
                <c:pt idx="19">
                  <c:v>18.824999999999999</c:v>
                </c:pt>
              </c:numCache>
            </c:numRef>
          </c:val>
          <c:smooth val="0"/>
          <c:extLst>
            <c:ext xmlns:c16="http://schemas.microsoft.com/office/drawing/2014/chart" uri="{C3380CC4-5D6E-409C-BE32-E72D297353CC}">
              <c16:uniqueId val="{00000014-EA0A-614A-9317-3F15636D3455}"/>
            </c:ext>
          </c:extLst>
        </c:ser>
        <c:dLbls>
          <c:showLegendKey val="0"/>
          <c:showVal val="0"/>
          <c:showCatName val="0"/>
          <c:showSerName val="0"/>
          <c:showPercent val="0"/>
          <c:showBubbleSize val="0"/>
        </c:dLbls>
        <c:marker val="1"/>
        <c:smooth val="0"/>
        <c:axId val="1965097744"/>
        <c:axId val="1845281568"/>
      </c:lineChart>
      <c:catAx>
        <c:axId val="1965097744"/>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845281568"/>
        <c:crosses val="autoZero"/>
        <c:auto val="1"/>
        <c:lblAlgn val="ctr"/>
        <c:lblOffset val="100"/>
        <c:noMultiLvlLbl val="0"/>
      </c:catAx>
      <c:valAx>
        <c:axId val="1845281568"/>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965097744"/>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Pt>
            <c:idx val="0"/>
            <c:invertIfNegative val="0"/>
            <c:bubble3D val="0"/>
            <c:spPr>
              <a:solidFill>
                <a:sysClr val="window" lastClr="FFFFFF">
                  <a:lumMod val="85000"/>
                </a:sysClr>
              </a:solidFill>
            </c:spPr>
            <c:extLst>
              <c:ext xmlns:c16="http://schemas.microsoft.com/office/drawing/2014/chart" uri="{C3380CC4-5D6E-409C-BE32-E72D297353CC}">
                <c16:uniqueId val="{00000001-52B5-2243-BEDB-09508F6C4FD6}"/>
              </c:ext>
            </c:extLst>
          </c:dPt>
          <c:dPt>
            <c:idx val="1"/>
            <c:invertIfNegative val="0"/>
            <c:bubble3D val="0"/>
            <c:spPr>
              <a:solidFill>
                <a:srgbClr val="B3B83A"/>
              </a:solidFill>
            </c:spPr>
            <c:extLst>
              <c:ext xmlns:c16="http://schemas.microsoft.com/office/drawing/2014/chart" uri="{C3380CC4-5D6E-409C-BE32-E72D297353CC}">
                <c16:uniqueId val="{00000003-52B5-2243-BEDB-09508F6C4FD6}"/>
              </c:ext>
            </c:extLst>
          </c:dPt>
          <c:dPt>
            <c:idx val="3"/>
            <c:invertIfNegative val="0"/>
            <c:bubble3D val="0"/>
            <c:spPr>
              <a:solidFill>
                <a:srgbClr val="B3B83A"/>
              </a:solidFill>
            </c:spPr>
            <c:extLst>
              <c:ext xmlns:c16="http://schemas.microsoft.com/office/drawing/2014/chart" uri="{C3380CC4-5D6E-409C-BE32-E72D297353CC}">
                <c16:uniqueId val="{00000005-52B5-2243-BEDB-09508F6C4FD6}"/>
              </c:ext>
            </c:extLst>
          </c:dPt>
          <c:dPt>
            <c:idx val="5"/>
            <c:invertIfNegative val="0"/>
            <c:bubble3D val="0"/>
            <c:spPr>
              <a:solidFill>
                <a:srgbClr val="B3B83A"/>
              </a:solidFill>
            </c:spPr>
            <c:extLst>
              <c:ext xmlns:c16="http://schemas.microsoft.com/office/drawing/2014/chart" uri="{C3380CC4-5D6E-409C-BE32-E72D297353CC}">
                <c16:uniqueId val="{00000007-52B5-2243-BEDB-09508F6C4FD6}"/>
              </c:ext>
            </c:extLst>
          </c:dPt>
          <c:dPt>
            <c:idx val="6"/>
            <c:invertIfNegative val="0"/>
            <c:bubble3D val="0"/>
            <c:spPr>
              <a:solidFill>
                <a:srgbClr val="B3B83A"/>
              </a:solidFill>
            </c:spPr>
            <c:extLst>
              <c:ext xmlns:c16="http://schemas.microsoft.com/office/drawing/2014/chart" uri="{C3380CC4-5D6E-409C-BE32-E72D297353CC}">
                <c16:uniqueId val="{00000009-52B5-2243-BEDB-09508F6C4FD6}"/>
              </c:ext>
            </c:extLst>
          </c:dPt>
          <c:dPt>
            <c:idx val="7"/>
            <c:invertIfNegative val="0"/>
            <c:bubble3D val="0"/>
            <c:spPr>
              <a:solidFill>
                <a:srgbClr val="B3B83A"/>
              </a:solidFill>
            </c:spPr>
            <c:extLst>
              <c:ext xmlns:c16="http://schemas.microsoft.com/office/drawing/2014/chart" uri="{C3380CC4-5D6E-409C-BE32-E72D297353CC}">
                <c16:uniqueId val="{0000000B-52B5-2243-BEDB-09508F6C4FD6}"/>
              </c:ext>
            </c:extLst>
          </c:dPt>
          <c:dPt>
            <c:idx val="8"/>
            <c:invertIfNegative val="0"/>
            <c:bubble3D val="0"/>
            <c:spPr>
              <a:solidFill>
                <a:srgbClr val="B3B83A"/>
              </a:solidFill>
            </c:spPr>
            <c:extLst>
              <c:ext xmlns:c16="http://schemas.microsoft.com/office/drawing/2014/chart" uri="{C3380CC4-5D6E-409C-BE32-E72D297353CC}">
                <c16:uniqueId val="{0000000D-52B5-2243-BEDB-09508F6C4FD6}"/>
              </c:ext>
            </c:extLst>
          </c:dPt>
          <c:dPt>
            <c:idx val="11"/>
            <c:invertIfNegative val="0"/>
            <c:bubble3D val="0"/>
            <c:spPr>
              <a:solidFill>
                <a:srgbClr val="B3B83A"/>
              </a:solidFill>
            </c:spPr>
            <c:extLst>
              <c:ext xmlns:c16="http://schemas.microsoft.com/office/drawing/2014/chart" uri="{C3380CC4-5D6E-409C-BE32-E72D297353CC}">
                <c16:uniqueId val="{0000000F-52B5-2243-BEDB-09508F6C4FD6}"/>
              </c:ext>
            </c:extLst>
          </c:dPt>
          <c:dPt>
            <c:idx val="17"/>
            <c:invertIfNegative val="0"/>
            <c:bubble3D val="0"/>
            <c:spPr>
              <a:solidFill>
                <a:srgbClr val="B3B83A"/>
              </a:solidFill>
            </c:spPr>
            <c:extLst>
              <c:ext xmlns:c16="http://schemas.microsoft.com/office/drawing/2014/chart" uri="{C3380CC4-5D6E-409C-BE32-E72D297353CC}">
                <c16:uniqueId val="{00000011-52B5-2243-BEDB-09508F6C4FD6}"/>
              </c:ext>
            </c:extLst>
          </c:dPt>
          <c:dLbls>
            <c:dLbl>
              <c:idx val="0"/>
              <c:delete val="1"/>
              <c:extLst>
                <c:ext xmlns:c15="http://schemas.microsoft.com/office/drawing/2012/chart" uri="{CE6537A1-D6FC-4f65-9D91-7224C49458BB}"/>
                <c:ext xmlns:c16="http://schemas.microsoft.com/office/drawing/2014/chart" uri="{C3380CC4-5D6E-409C-BE32-E72D297353CC}">
                  <c16:uniqueId val="{00000001-52B5-2243-BEDB-09508F6C4FD6}"/>
                </c:ext>
              </c:extLst>
            </c:dLbl>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B5-2243-BEDB-09508F6C4FD6}"/>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2B5-2243-BEDB-09508F6C4FD6}"/>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2B5-2243-BEDB-09508F6C4FD6}"/>
                </c:ext>
              </c:extLst>
            </c:dLbl>
            <c:dLbl>
              <c:idx val="8"/>
              <c:spPr>
                <a:solidFill>
                  <a:srgbClr val="FFFF00"/>
                </a:solidFill>
              </c:spPr>
              <c:txPr>
                <a:bodyPr/>
                <a:lstStyle/>
                <a:p>
                  <a:pPr>
                    <a:defRPr sz="1400">
                      <a:latin typeface="Arial"/>
                    </a:defRPr>
                  </a:pPr>
                  <a:endParaRPr lang="da-DK"/>
                </a:p>
              </c:txPr>
              <c:showLegendKey val="0"/>
              <c:showVal val="1"/>
              <c:showCatName val="0"/>
              <c:showSerName val="0"/>
              <c:showPercent val="0"/>
              <c:showBubbleSize val="0"/>
              <c:extLst>
                <c:ext xmlns:c16="http://schemas.microsoft.com/office/drawing/2014/chart" uri="{C3380CC4-5D6E-409C-BE32-E72D297353CC}">
                  <c16:uniqueId val="{0000000D-52B5-2243-BEDB-09508F6C4FD6}"/>
                </c:ext>
              </c:extLst>
            </c:dLbl>
            <c:dLbl>
              <c:idx val="10"/>
              <c:layout>
                <c:manualLayout>
                  <c:x val="0"/>
                  <c:y val="-2.083333713060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2B5-2243-BEDB-09508F6C4FD6}"/>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2B5-2243-BEDB-09508F6C4FD6}"/>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2B5-2243-BEDB-09508F6C4FD6}"/>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pt idx="20">
                  <c:v>23.1</c:v>
                </c:pt>
              </c:numCache>
            </c:numRef>
          </c:val>
          <c:extLst>
            <c:ext xmlns:c16="http://schemas.microsoft.com/office/drawing/2014/chart" uri="{C3380CC4-5D6E-409C-BE32-E72D297353CC}">
              <c16:uniqueId val="{00000014-52B5-2243-BEDB-09508F6C4FD6}"/>
            </c:ext>
          </c:extLst>
        </c:ser>
        <c:dLbls>
          <c:showLegendKey val="0"/>
          <c:showVal val="0"/>
          <c:showCatName val="0"/>
          <c:showSerName val="0"/>
          <c:showPercent val="0"/>
          <c:showBubbleSize val="0"/>
        </c:dLbls>
        <c:gapWidth val="150"/>
        <c:axId val="1845265040"/>
        <c:axId val="1845247856"/>
      </c:barChart>
      <c:lineChart>
        <c:grouping val="standard"/>
        <c:varyColors val="0"/>
        <c:ser>
          <c:idx val="1"/>
          <c:order val="1"/>
          <c:tx>
            <c:strRef>
              <c:f>Tabel1[[#Headers],[Gennemsnit]]</c:f>
              <c:strCache>
                <c:ptCount val="1"/>
                <c:pt idx="0">
                  <c:v>Gennemsnit</c:v>
                </c:pt>
              </c:strCache>
            </c:strRef>
          </c:tx>
          <c:spPr>
            <a:ln>
              <a:solidFill>
                <a:srgbClr val="000000"/>
              </a:solidFill>
            </a:ln>
          </c:spPr>
          <c:marker>
            <c:symbol val="none"/>
          </c:marker>
          <c:val>
            <c:numRef>
              <c:f>'Ark1'!$C$2:$C$21</c:f>
              <c:numCache>
                <c:formatCode>0.0</c:formatCode>
                <c:ptCount val="20"/>
                <c:pt idx="0">
                  <c:v>18.824999999999999</c:v>
                </c:pt>
                <c:pt idx="1">
                  <c:v>18.824999999999999</c:v>
                </c:pt>
                <c:pt idx="2">
                  <c:v>18.824999999999999</c:v>
                </c:pt>
                <c:pt idx="3">
                  <c:v>18.824999999999999</c:v>
                </c:pt>
                <c:pt idx="4">
                  <c:v>18.824999999999999</c:v>
                </c:pt>
                <c:pt idx="5">
                  <c:v>18.824999999999999</c:v>
                </c:pt>
                <c:pt idx="6">
                  <c:v>18.824999999999999</c:v>
                </c:pt>
                <c:pt idx="7">
                  <c:v>18.824999999999999</c:v>
                </c:pt>
                <c:pt idx="8">
                  <c:v>18.824999999999999</c:v>
                </c:pt>
                <c:pt idx="9">
                  <c:v>18.824999999999999</c:v>
                </c:pt>
                <c:pt idx="10">
                  <c:v>18.824999999999999</c:v>
                </c:pt>
                <c:pt idx="11">
                  <c:v>18.824999999999999</c:v>
                </c:pt>
                <c:pt idx="12">
                  <c:v>18.824999999999999</c:v>
                </c:pt>
                <c:pt idx="13">
                  <c:v>18.824999999999999</c:v>
                </c:pt>
                <c:pt idx="14">
                  <c:v>18.824999999999999</c:v>
                </c:pt>
                <c:pt idx="15">
                  <c:v>18.824999999999999</c:v>
                </c:pt>
                <c:pt idx="16">
                  <c:v>18.824999999999999</c:v>
                </c:pt>
                <c:pt idx="17">
                  <c:v>18.824999999999999</c:v>
                </c:pt>
                <c:pt idx="18">
                  <c:v>18.824999999999999</c:v>
                </c:pt>
                <c:pt idx="19">
                  <c:v>18.824999999999999</c:v>
                </c:pt>
              </c:numCache>
            </c:numRef>
          </c:val>
          <c:smooth val="0"/>
          <c:extLst>
            <c:ext xmlns:c16="http://schemas.microsoft.com/office/drawing/2014/chart" uri="{C3380CC4-5D6E-409C-BE32-E72D297353CC}">
              <c16:uniqueId val="{00000015-52B5-2243-BEDB-09508F6C4FD6}"/>
            </c:ext>
          </c:extLst>
        </c:ser>
        <c:dLbls>
          <c:showLegendKey val="0"/>
          <c:showVal val="0"/>
          <c:showCatName val="0"/>
          <c:showSerName val="0"/>
          <c:showPercent val="0"/>
          <c:showBubbleSize val="0"/>
        </c:dLbls>
        <c:marker val="1"/>
        <c:smooth val="0"/>
        <c:axId val="1845265040"/>
        <c:axId val="1845247856"/>
      </c:lineChart>
      <c:catAx>
        <c:axId val="1845265040"/>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845247856"/>
        <c:crosses val="autoZero"/>
        <c:auto val="1"/>
        <c:lblAlgn val="ctr"/>
        <c:lblOffset val="100"/>
        <c:noMultiLvlLbl val="0"/>
      </c:catAx>
      <c:valAx>
        <c:axId val="1845247856"/>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845265040"/>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Pt>
            <c:idx val="0"/>
            <c:invertIfNegative val="0"/>
            <c:bubble3D val="0"/>
            <c:spPr>
              <a:solidFill>
                <a:sysClr val="window" lastClr="FFFFFF">
                  <a:lumMod val="85000"/>
                </a:sysClr>
              </a:solidFill>
            </c:spPr>
            <c:extLst>
              <c:ext xmlns:c16="http://schemas.microsoft.com/office/drawing/2014/chart" uri="{C3380CC4-5D6E-409C-BE32-E72D297353CC}">
                <c16:uniqueId val="{00000001-E55C-054A-8CCE-FBC2AA44DB94}"/>
              </c:ext>
            </c:extLst>
          </c:dPt>
          <c:dPt>
            <c:idx val="1"/>
            <c:invertIfNegative val="0"/>
            <c:bubble3D val="0"/>
            <c:spPr>
              <a:solidFill>
                <a:srgbClr val="B3B83A"/>
              </a:solidFill>
            </c:spPr>
            <c:extLst>
              <c:ext xmlns:c16="http://schemas.microsoft.com/office/drawing/2014/chart" uri="{C3380CC4-5D6E-409C-BE32-E72D297353CC}">
                <c16:uniqueId val="{00000003-E55C-054A-8CCE-FBC2AA44DB94}"/>
              </c:ext>
            </c:extLst>
          </c:dPt>
          <c:dPt>
            <c:idx val="3"/>
            <c:invertIfNegative val="0"/>
            <c:bubble3D val="0"/>
            <c:spPr>
              <a:solidFill>
                <a:srgbClr val="B3B83A"/>
              </a:solidFill>
            </c:spPr>
            <c:extLst>
              <c:ext xmlns:c16="http://schemas.microsoft.com/office/drawing/2014/chart" uri="{C3380CC4-5D6E-409C-BE32-E72D297353CC}">
                <c16:uniqueId val="{00000005-E55C-054A-8CCE-FBC2AA44DB94}"/>
              </c:ext>
            </c:extLst>
          </c:dPt>
          <c:dPt>
            <c:idx val="5"/>
            <c:invertIfNegative val="0"/>
            <c:bubble3D val="0"/>
            <c:spPr>
              <a:solidFill>
                <a:srgbClr val="B3B83A"/>
              </a:solidFill>
            </c:spPr>
            <c:extLst>
              <c:ext xmlns:c16="http://schemas.microsoft.com/office/drawing/2014/chart" uri="{C3380CC4-5D6E-409C-BE32-E72D297353CC}">
                <c16:uniqueId val="{00000007-E55C-054A-8CCE-FBC2AA44DB94}"/>
              </c:ext>
            </c:extLst>
          </c:dPt>
          <c:dPt>
            <c:idx val="6"/>
            <c:invertIfNegative val="0"/>
            <c:bubble3D val="0"/>
            <c:spPr>
              <a:solidFill>
                <a:srgbClr val="B3B83A"/>
              </a:solidFill>
            </c:spPr>
            <c:extLst>
              <c:ext xmlns:c16="http://schemas.microsoft.com/office/drawing/2014/chart" uri="{C3380CC4-5D6E-409C-BE32-E72D297353CC}">
                <c16:uniqueId val="{00000009-E55C-054A-8CCE-FBC2AA44DB94}"/>
              </c:ext>
            </c:extLst>
          </c:dPt>
          <c:dPt>
            <c:idx val="7"/>
            <c:invertIfNegative val="0"/>
            <c:bubble3D val="0"/>
            <c:spPr>
              <a:solidFill>
                <a:srgbClr val="B3B83A"/>
              </a:solidFill>
            </c:spPr>
            <c:extLst>
              <c:ext xmlns:c16="http://schemas.microsoft.com/office/drawing/2014/chart" uri="{C3380CC4-5D6E-409C-BE32-E72D297353CC}">
                <c16:uniqueId val="{0000000B-E55C-054A-8CCE-FBC2AA44DB94}"/>
              </c:ext>
            </c:extLst>
          </c:dPt>
          <c:dPt>
            <c:idx val="8"/>
            <c:invertIfNegative val="0"/>
            <c:bubble3D val="0"/>
            <c:spPr>
              <a:solidFill>
                <a:srgbClr val="B3B83A"/>
              </a:solidFill>
            </c:spPr>
            <c:extLst>
              <c:ext xmlns:c16="http://schemas.microsoft.com/office/drawing/2014/chart" uri="{C3380CC4-5D6E-409C-BE32-E72D297353CC}">
                <c16:uniqueId val="{0000000D-E55C-054A-8CCE-FBC2AA44DB94}"/>
              </c:ext>
            </c:extLst>
          </c:dPt>
          <c:dPt>
            <c:idx val="11"/>
            <c:invertIfNegative val="0"/>
            <c:bubble3D val="0"/>
            <c:spPr>
              <a:solidFill>
                <a:srgbClr val="B3B83A"/>
              </a:solidFill>
            </c:spPr>
            <c:extLst>
              <c:ext xmlns:c16="http://schemas.microsoft.com/office/drawing/2014/chart" uri="{C3380CC4-5D6E-409C-BE32-E72D297353CC}">
                <c16:uniqueId val="{0000000F-E55C-054A-8CCE-FBC2AA44DB94}"/>
              </c:ext>
            </c:extLst>
          </c:dPt>
          <c:dPt>
            <c:idx val="17"/>
            <c:invertIfNegative val="0"/>
            <c:bubble3D val="0"/>
            <c:spPr>
              <a:solidFill>
                <a:srgbClr val="B3B83A"/>
              </a:solidFill>
            </c:spPr>
            <c:extLst>
              <c:ext xmlns:c16="http://schemas.microsoft.com/office/drawing/2014/chart" uri="{C3380CC4-5D6E-409C-BE32-E72D297353CC}">
                <c16:uniqueId val="{00000011-E55C-054A-8CCE-FBC2AA44DB94}"/>
              </c:ext>
            </c:extLst>
          </c:dPt>
          <c:dLbls>
            <c:dLbl>
              <c:idx val="0"/>
              <c:delete val="1"/>
              <c:extLst>
                <c:ext xmlns:c15="http://schemas.microsoft.com/office/drawing/2012/chart" uri="{CE6537A1-D6FC-4f65-9D91-7224C49458BB}"/>
                <c:ext xmlns:c16="http://schemas.microsoft.com/office/drawing/2014/chart" uri="{C3380CC4-5D6E-409C-BE32-E72D297353CC}">
                  <c16:uniqueId val="{00000001-E55C-054A-8CCE-FBC2AA44DB94}"/>
                </c:ext>
              </c:extLst>
            </c:dLbl>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5C-054A-8CCE-FBC2AA44DB94}"/>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55C-054A-8CCE-FBC2AA44DB94}"/>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55C-054A-8CCE-FBC2AA44DB94}"/>
                </c:ext>
              </c:extLst>
            </c:dLbl>
            <c:dLbl>
              <c:idx val="8"/>
              <c:spPr>
                <a:solidFill>
                  <a:srgbClr val="FFFF00"/>
                </a:solidFill>
              </c:spPr>
              <c:txPr>
                <a:bodyPr/>
                <a:lstStyle/>
                <a:p>
                  <a:pPr>
                    <a:defRPr sz="1400">
                      <a:latin typeface="Arial"/>
                    </a:defRPr>
                  </a:pPr>
                  <a:endParaRPr lang="da-DK"/>
                </a:p>
              </c:txPr>
              <c:showLegendKey val="0"/>
              <c:showVal val="1"/>
              <c:showCatName val="0"/>
              <c:showSerName val="0"/>
              <c:showPercent val="0"/>
              <c:showBubbleSize val="0"/>
              <c:extLst>
                <c:ext xmlns:c16="http://schemas.microsoft.com/office/drawing/2014/chart" uri="{C3380CC4-5D6E-409C-BE32-E72D297353CC}">
                  <c16:uniqueId val="{0000000D-E55C-054A-8CCE-FBC2AA44DB94}"/>
                </c:ext>
              </c:extLst>
            </c:dLbl>
            <c:dLbl>
              <c:idx val="10"/>
              <c:layout>
                <c:manualLayout>
                  <c:x val="0"/>
                  <c:y val="-2.083333713060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55C-054A-8CCE-FBC2AA44DB94}"/>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55C-054A-8CCE-FBC2AA44DB94}"/>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55C-054A-8CCE-FBC2AA44DB94}"/>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pt idx="20">
                  <c:v>23.1</c:v>
                </c:pt>
              </c:numCache>
            </c:numRef>
          </c:val>
          <c:extLst>
            <c:ext xmlns:c16="http://schemas.microsoft.com/office/drawing/2014/chart" uri="{C3380CC4-5D6E-409C-BE32-E72D297353CC}">
              <c16:uniqueId val="{00000014-E55C-054A-8CCE-FBC2AA44DB94}"/>
            </c:ext>
          </c:extLst>
        </c:ser>
        <c:dLbls>
          <c:showLegendKey val="0"/>
          <c:showVal val="0"/>
          <c:showCatName val="0"/>
          <c:showSerName val="0"/>
          <c:showPercent val="0"/>
          <c:showBubbleSize val="0"/>
        </c:dLbls>
        <c:gapWidth val="150"/>
        <c:axId val="1842948912"/>
        <c:axId val="1842727120"/>
      </c:barChart>
      <c:lineChart>
        <c:grouping val="standard"/>
        <c:varyColors val="0"/>
        <c:ser>
          <c:idx val="1"/>
          <c:order val="1"/>
          <c:tx>
            <c:strRef>
              <c:f>Tabel1[[#Headers],[Gennemsnit]]</c:f>
              <c:strCache>
                <c:ptCount val="1"/>
                <c:pt idx="0">
                  <c:v>Gennemsnit</c:v>
                </c:pt>
              </c:strCache>
            </c:strRef>
          </c:tx>
          <c:spPr>
            <a:ln>
              <a:solidFill>
                <a:srgbClr val="000000"/>
              </a:solidFill>
            </a:ln>
          </c:spPr>
          <c:marker>
            <c:symbol val="none"/>
          </c:marker>
          <c:val>
            <c:numRef>
              <c:f>'Ark1'!$C$2:$C$21</c:f>
              <c:numCache>
                <c:formatCode>0.0</c:formatCode>
                <c:ptCount val="20"/>
                <c:pt idx="0">
                  <c:v>18.824999999999999</c:v>
                </c:pt>
                <c:pt idx="1">
                  <c:v>18.824999999999999</c:v>
                </c:pt>
                <c:pt idx="2">
                  <c:v>18.824999999999999</c:v>
                </c:pt>
                <c:pt idx="3">
                  <c:v>18.824999999999999</c:v>
                </c:pt>
                <c:pt idx="4">
                  <c:v>18.824999999999999</c:v>
                </c:pt>
                <c:pt idx="5">
                  <c:v>18.824999999999999</c:v>
                </c:pt>
                <c:pt idx="6">
                  <c:v>18.824999999999999</c:v>
                </c:pt>
                <c:pt idx="7">
                  <c:v>18.824999999999999</c:v>
                </c:pt>
                <c:pt idx="8">
                  <c:v>18.824999999999999</c:v>
                </c:pt>
                <c:pt idx="9">
                  <c:v>18.824999999999999</c:v>
                </c:pt>
                <c:pt idx="10">
                  <c:v>18.824999999999999</c:v>
                </c:pt>
                <c:pt idx="11">
                  <c:v>18.824999999999999</c:v>
                </c:pt>
                <c:pt idx="12">
                  <c:v>18.824999999999999</c:v>
                </c:pt>
                <c:pt idx="13">
                  <c:v>18.824999999999999</c:v>
                </c:pt>
                <c:pt idx="14">
                  <c:v>18.824999999999999</c:v>
                </c:pt>
                <c:pt idx="15">
                  <c:v>18.824999999999999</c:v>
                </c:pt>
                <c:pt idx="16">
                  <c:v>18.824999999999999</c:v>
                </c:pt>
                <c:pt idx="17">
                  <c:v>18.824999999999999</c:v>
                </c:pt>
                <c:pt idx="18">
                  <c:v>18.824999999999999</c:v>
                </c:pt>
                <c:pt idx="19">
                  <c:v>18.824999999999999</c:v>
                </c:pt>
              </c:numCache>
            </c:numRef>
          </c:val>
          <c:smooth val="0"/>
          <c:extLst>
            <c:ext xmlns:c16="http://schemas.microsoft.com/office/drawing/2014/chart" uri="{C3380CC4-5D6E-409C-BE32-E72D297353CC}">
              <c16:uniqueId val="{00000015-E55C-054A-8CCE-FBC2AA44DB94}"/>
            </c:ext>
          </c:extLst>
        </c:ser>
        <c:dLbls>
          <c:showLegendKey val="0"/>
          <c:showVal val="0"/>
          <c:showCatName val="0"/>
          <c:showSerName val="0"/>
          <c:showPercent val="0"/>
          <c:showBubbleSize val="0"/>
        </c:dLbls>
        <c:marker val="1"/>
        <c:smooth val="0"/>
        <c:axId val="1842948912"/>
        <c:axId val="1842727120"/>
      </c:lineChart>
      <c:catAx>
        <c:axId val="1842948912"/>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842727120"/>
        <c:crosses val="autoZero"/>
        <c:auto val="1"/>
        <c:lblAlgn val="ctr"/>
        <c:lblOffset val="100"/>
        <c:noMultiLvlLbl val="0"/>
      </c:catAx>
      <c:valAx>
        <c:axId val="1842727120"/>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842948912"/>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Pt>
            <c:idx val="0"/>
            <c:invertIfNegative val="0"/>
            <c:bubble3D val="0"/>
            <c:spPr>
              <a:solidFill>
                <a:sysClr val="window" lastClr="FFFFFF">
                  <a:lumMod val="85000"/>
                </a:sysClr>
              </a:solidFill>
            </c:spPr>
            <c:extLst>
              <c:ext xmlns:c16="http://schemas.microsoft.com/office/drawing/2014/chart" uri="{C3380CC4-5D6E-409C-BE32-E72D297353CC}">
                <c16:uniqueId val="{00000001-3682-174B-ADAA-D666D8C1785D}"/>
              </c:ext>
            </c:extLst>
          </c:dPt>
          <c:dPt>
            <c:idx val="1"/>
            <c:invertIfNegative val="0"/>
            <c:bubble3D val="0"/>
            <c:spPr>
              <a:solidFill>
                <a:srgbClr val="B3B83A"/>
              </a:solidFill>
            </c:spPr>
            <c:extLst>
              <c:ext xmlns:c16="http://schemas.microsoft.com/office/drawing/2014/chart" uri="{C3380CC4-5D6E-409C-BE32-E72D297353CC}">
                <c16:uniqueId val="{00000003-3682-174B-ADAA-D666D8C1785D}"/>
              </c:ext>
            </c:extLst>
          </c:dPt>
          <c:dPt>
            <c:idx val="3"/>
            <c:invertIfNegative val="0"/>
            <c:bubble3D val="0"/>
            <c:spPr>
              <a:solidFill>
                <a:srgbClr val="B3B83A"/>
              </a:solidFill>
            </c:spPr>
            <c:extLst>
              <c:ext xmlns:c16="http://schemas.microsoft.com/office/drawing/2014/chart" uri="{C3380CC4-5D6E-409C-BE32-E72D297353CC}">
                <c16:uniqueId val="{00000005-3682-174B-ADAA-D666D8C1785D}"/>
              </c:ext>
            </c:extLst>
          </c:dPt>
          <c:dPt>
            <c:idx val="5"/>
            <c:invertIfNegative val="0"/>
            <c:bubble3D val="0"/>
            <c:spPr>
              <a:solidFill>
                <a:srgbClr val="B3B83A"/>
              </a:solidFill>
            </c:spPr>
            <c:extLst>
              <c:ext xmlns:c16="http://schemas.microsoft.com/office/drawing/2014/chart" uri="{C3380CC4-5D6E-409C-BE32-E72D297353CC}">
                <c16:uniqueId val="{00000007-3682-174B-ADAA-D666D8C1785D}"/>
              </c:ext>
            </c:extLst>
          </c:dPt>
          <c:dPt>
            <c:idx val="6"/>
            <c:invertIfNegative val="0"/>
            <c:bubble3D val="0"/>
            <c:spPr>
              <a:solidFill>
                <a:srgbClr val="B3B83A"/>
              </a:solidFill>
            </c:spPr>
            <c:extLst>
              <c:ext xmlns:c16="http://schemas.microsoft.com/office/drawing/2014/chart" uri="{C3380CC4-5D6E-409C-BE32-E72D297353CC}">
                <c16:uniqueId val="{00000009-3682-174B-ADAA-D666D8C1785D}"/>
              </c:ext>
            </c:extLst>
          </c:dPt>
          <c:dPt>
            <c:idx val="7"/>
            <c:invertIfNegative val="0"/>
            <c:bubble3D val="0"/>
            <c:spPr>
              <a:solidFill>
                <a:srgbClr val="B3B83A"/>
              </a:solidFill>
            </c:spPr>
            <c:extLst>
              <c:ext xmlns:c16="http://schemas.microsoft.com/office/drawing/2014/chart" uri="{C3380CC4-5D6E-409C-BE32-E72D297353CC}">
                <c16:uniqueId val="{0000000B-3682-174B-ADAA-D666D8C1785D}"/>
              </c:ext>
            </c:extLst>
          </c:dPt>
          <c:dPt>
            <c:idx val="8"/>
            <c:invertIfNegative val="0"/>
            <c:bubble3D val="0"/>
            <c:spPr>
              <a:solidFill>
                <a:srgbClr val="B3B83A"/>
              </a:solidFill>
            </c:spPr>
            <c:extLst>
              <c:ext xmlns:c16="http://schemas.microsoft.com/office/drawing/2014/chart" uri="{C3380CC4-5D6E-409C-BE32-E72D297353CC}">
                <c16:uniqueId val="{0000000D-3682-174B-ADAA-D666D8C1785D}"/>
              </c:ext>
            </c:extLst>
          </c:dPt>
          <c:dPt>
            <c:idx val="11"/>
            <c:invertIfNegative val="0"/>
            <c:bubble3D val="0"/>
            <c:spPr>
              <a:solidFill>
                <a:srgbClr val="B3B83A"/>
              </a:solidFill>
            </c:spPr>
            <c:extLst>
              <c:ext xmlns:c16="http://schemas.microsoft.com/office/drawing/2014/chart" uri="{C3380CC4-5D6E-409C-BE32-E72D297353CC}">
                <c16:uniqueId val="{0000000F-3682-174B-ADAA-D666D8C1785D}"/>
              </c:ext>
            </c:extLst>
          </c:dPt>
          <c:dPt>
            <c:idx val="17"/>
            <c:invertIfNegative val="0"/>
            <c:bubble3D val="0"/>
            <c:spPr>
              <a:solidFill>
                <a:srgbClr val="B3B83A"/>
              </a:solidFill>
            </c:spPr>
            <c:extLst>
              <c:ext xmlns:c16="http://schemas.microsoft.com/office/drawing/2014/chart" uri="{C3380CC4-5D6E-409C-BE32-E72D297353CC}">
                <c16:uniqueId val="{00000011-3682-174B-ADAA-D666D8C1785D}"/>
              </c:ext>
            </c:extLst>
          </c:dPt>
          <c:dLbls>
            <c:dLbl>
              <c:idx val="0"/>
              <c:delete val="1"/>
              <c:extLst>
                <c:ext xmlns:c15="http://schemas.microsoft.com/office/drawing/2012/chart" uri="{CE6537A1-D6FC-4f65-9D91-7224C49458BB}"/>
                <c:ext xmlns:c16="http://schemas.microsoft.com/office/drawing/2014/chart" uri="{C3380CC4-5D6E-409C-BE32-E72D297353CC}">
                  <c16:uniqueId val="{00000001-3682-174B-ADAA-D666D8C1785D}"/>
                </c:ext>
              </c:extLst>
            </c:dLbl>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82-174B-ADAA-D666D8C1785D}"/>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682-174B-ADAA-D666D8C1785D}"/>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682-174B-ADAA-D666D8C1785D}"/>
                </c:ext>
              </c:extLst>
            </c:dLbl>
            <c:dLbl>
              <c:idx val="8"/>
              <c:spPr>
                <a:noFill/>
              </c:spPr>
              <c:txPr>
                <a:bodyPr/>
                <a:lstStyle/>
                <a:p>
                  <a:pPr>
                    <a:defRPr sz="1400">
                      <a:latin typeface="Arial"/>
                    </a:defRPr>
                  </a:pPr>
                  <a:endParaRPr lang="da-DK"/>
                </a:p>
              </c:txPr>
              <c:showLegendKey val="0"/>
              <c:showVal val="1"/>
              <c:showCatName val="0"/>
              <c:showSerName val="0"/>
              <c:showPercent val="0"/>
              <c:showBubbleSize val="0"/>
              <c:extLst>
                <c:ext xmlns:c16="http://schemas.microsoft.com/office/drawing/2014/chart" uri="{C3380CC4-5D6E-409C-BE32-E72D297353CC}">
                  <c16:uniqueId val="{0000000D-3682-174B-ADAA-D666D8C1785D}"/>
                </c:ext>
              </c:extLst>
            </c:dLbl>
            <c:dLbl>
              <c:idx val="10"/>
              <c:layout>
                <c:manualLayout>
                  <c:x val="0"/>
                  <c:y val="-2.083333713060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682-174B-ADAA-D666D8C1785D}"/>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682-174B-ADAA-D666D8C1785D}"/>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682-174B-ADAA-D666D8C1785D}"/>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pt idx="20">
                  <c:v>23.1</c:v>
                </c:pt>
              </c:numCache>
            </c:numRef>
          </c:val>
          <c:extLst>
            <c:ext xmlns:c16="http://schemas.microsoft.com/office/drawing/2014/chart" uri="{C3380CC4-5D6E-409C-BE32-E72D297353CC}">
              <c16:uniqueId val="{00000014-3682-174B-ADAA-D666D8C1785D}"/>
            </c:ext>
          </c:extLst>
        </c:ser>
        <c:dLbls>
          <c:showLegendKey val="0"/>
          <c:showVal val="0"/>
          <c:showCatName val="0"/>
          <c:showSerName val="0"/>
          <c:showPercent val="0"/>
          <c:showBubbleSize val="0"/>
        </c:dLbls>
        <c:gapWidth val="150"/>
        <c:axId val="1840519088"/>
        <c:axId val="1841153344"/>
      </c:barChart>
      <c:lineChart>
        <c:grouping val="standard"/>
        <c:varyColors val="0"/>
        <c:ser>
          <c:idx val="1"/>
          <c:order val="1"/>
          <c:tx>
            <c:strRef>
              <c:f>Tabel1[[#Headers],[Gennemsnit]]</c:f>
              <c:strCache>
                <c:ptCount val="1"/>
                <c:pt idx="0">
                  <c:v>Gennemsnit</c:v>
                </c:pt>
              </c:strCache>
            </c:strRef>
          </c:tx>
          <c:spPr>
            <a:ln>
              <a:solidFill>
                <a:srgbClr val="000000"/>
              </a:solidFill>
            </a:ln>
          </c:spPr>
          <c:marker>
            <c:symbol val="none"/>
          </c:marker>
          <c:dLbls>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682-174B-ADAA-D666D8C1785D}"/>
                </c:ext>
              </c:extLst>
            </c:dLbl>
            <c:spPr>
              <a:noFill/>
              <a:ln>
                <a:noFill/>
              </a:ln>
              <a:effectLst/>
            </c:spPr>
            <c:txPr>
              <a:bodyPr/>
              <a:lstStyle/>
              <a:p>
                <a:pPr>
                  <a:defRPr sz="2000">
                    <a:solidFill>
                      <a:srgbClr val="FF0000"/>
                    </a:solidFill>
                  </a:defRPr>
                </a:pPr>
                <a:endParaRPr lang="da-DK"/>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'Ark1'!$C$2:$C$22</c:f>
              <c:numCache>
                <c:formatCode>0.0</c:formatCode>
                <c:ptCount val="21"/>
                <c:pt idx="0">
                  <c:v>18.824999999999999</c:v>
                </c:pt>
                <c:pt idx="1">
                  <c:v>18.824999999999999</c:v>
                </c:pt>
                <c:pt idx="2">
                  <c:v>18.824999999999999</c:v>
                </c:pt>
                <c:pt idx="3">
                  <c:v>18.824999999999999</c:v>
                </c:pt>
                <c:pt idx="4">
                  <c:v>18.824999999999999</c:v>
                </c:pt>
                <c:pt idx="5">
                  <c:v>18.824999999999999</c:v>
                </c:pt>
                <c:pt idx="6">
                  <c:v>18.824999999999999</c:v>
                </c:pt>
                <c:pt idx="7">
                  <c:v>18.824999999999999</c:v>
                </c:pt>
                <c:pt idx="8">
                  <c:v>18.824999999999999</c:v>
                </c:pt>
                <c:pt idx="9">
                  <c:v>18.824999999999999</c:v>
                </c:pt>
                <c:pt idx="10">
                  <c:v>18.824999999999999</c:v>
                </c:pt>
                <c:pt idx="11">
                  <c:v>18.824999999999999</c:v>
                </c:pt>
                <c:pt idx="12">
                  <c:v>18.824999999999999</c:v>
                </c:pt>
                <c:pt idx="13">
                  <c:v>18.824999999999999</c:v>
                </c:pt>
                <c:pt idx="14">
                  <c:v>18.824999999999999</c:v>
                </c:pt>
                <c:pt idx="15">
                  <c:v>18.824999999999999</c:v>
                </c:pt>
                <c:pt idx="16">
                  <c:v>18.824999999999999</c:v>
                </c:pt>
                <c:pt idx="17">
                  <c:v>18.824999999999999</c:v>
                </c:pt>
                <c:pt idx="18">
                  <c:v>18.824999999999999</c:v>
                </c:pt>
                <c:pt idx="19">
                  <c:v>18.824999999999999</c:v>
                </c:pt>
                <c:pt idx="20">
                  <c:v>19.100000000000001</c:v>
                </c:pt>
              </c:numCache>
            </c:numRef>
          </c:val>
          <c:smooth val="0"/>
          <c:extLst>
            <c:ext xmlns:c16="http://schemas.microsoft.com/office/drawing/2014/chart" uri="{C3380CC4-5D6E-409C-BE32-E72D297353CC}">
              <c16:uniqueId val="{00000016-3682-174B-ADAA-D666D8C1785D}"/>
            </c:ext>
          </c:extLst>
        </c:ser>
        <c:dLbls>
          <c:showLegendKey val="0"/>
          <c:showVal val="0"/>
          <c:showCatName val="0"/>
          <c:showSerName val="0"/>
          <c:showPercent val="0"/>
          <c:showBubbleSize val="0"/>
        </c:dLbls>
        <c:marker val="1"/>
        <c:smooth val="0"/>
        <c:axId val="1840519088"/>
        <c:axId val="1841153344"/>
      </c:lineChart>
      <c:catAx>
        <c:axId val="1840519088"/>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841153344"/>
        <c:crosses val="autoZero"/>
        <c:auto val="1"/>
        <c:lblAlgn val="ctr"/>
        <c:lblOffset val="100"/>
        <c:noMultiLvlLbl val="0"/>
      </c:catAx>
      <c:valAx>
        <c:axId val="1841153344"/>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840519088"/>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Pt>
            <c:idx val="0"/>
            <c:invertIfNegative val="0"/>
            <c:bubble3D val="0"/>
            <c:spPr>
              <a:solidFill>
                <a:sysClr val="window" lastClr="FFFFFF">
                  <a:lumMod val="85000"/>
                </a:sysClr>
              </a:solidFill>
            </c:spPr>
            <c:extLst>
              <c:ext xmlns:c16="http://schemas.microsoft.com/office/drawing/2014/chart" uri="{C3380CC4-5D6E-409C-BE32-E72D297353CC}">
                <c16:uniqueId val="{00000001-02D5-894B-BEDE-F4562A36050C}"/>
              </c:ext>
            </c:extLst>
          </c:dPt>
          <c:dPt>
            <c:idx val="1"/>
            <c:invertIfNegative val="0"/>
            <c:bubble3D val="0"/>
            <c:spPr>
              <a:solidFill>
                <a:srgbClr val="B3B83A"/>
              </a:solidFill>
            </c:spPr>
            <c:extLst>
              <c:ext xmlns:c16="http://schemas.microsoft.com/office/drawing/2014/chart" uri="{C3380CC4-5D6E-409C-BE32-E72D297353CC}">
                <c16:uniqueId val="{00000003-02D5-894B-BEDE-F4562A36050C}"/>
              </c:ext>
            </c:extLst>
          </c:dPt>
          <c:dPt>
            <c:idx val="3"/>
            <c:invertIfNegative val="0"/>
            <c:bubble3D val="0"/>
            <c:spPr>
              <a:solidFill>
                <a:srgbClr val="B3B83A"/>
              </a:solidFill>
            </c:spPr>
            <c:extLst>
              <c:ext xmlns:c16="http://schemas.microsoft.com/office/drawing/2014/chart" uri="{C3380CC4-5D6E-409C-BE32-E72D297353CC}">
                <c16:uniqueId val="{00000005-02D5-894B-BEDE-F4562A36050C}"/>
              </c:ext>
            </c:extLst>
          </c:dPt>
          <c:dPt>
            <c:idx val="5"/>
            <c:invertIfNegative val="0"/>
            <c:bubble3D val="0"/>
            <c:spPr>
              <a:solidFill>
                <a:srgbClr val="B3B83A"/>
              </a:solidFill>
            </c:spPr>
            <c:extLst>
              <c:ext xmlns:c16="http://schemas.microsoft.com/office/drawing/2014/chart" uri="{C3380CC4-5D6E-409C-BE32-E72D297353CC}">
                <c16:uniqueId val="{00000007-02D5-894B-BEDE-F4562A36050C}"/>
              </c:ext>
            </c:extLst>
          </c:dPt>
          <c:dPt>
            <c:idx val="6"/>
            <c:invertIfNegative val="0"/>
            <c:bubble3D val="0"/>
            <c:spPr>
              <a:solidFill>
                <a:srgbClr val="B3B83A"/>
              </a:solidFill>
            </c:spPr>
            <c:extLst>
              <c:ext xmlns:c16="http://schemas.microsoft.com/office/drawing/2014/chart" uri="{C3380CC4-5D6E-409C-BE32-E72D297353CC}">
                <c16:uniqueId val="{00000009-02D5-894B-BEDE-F4562A36050C}"/>
              </c:ext>
            </c:extLst>
          </c:dPt>
          <c:dPt>
            <c:idx val="7"/>
            <c:invertIfNegative val="0"/>
            <c:bubble3D val="0"/>
            <c:spPr>
              <a:solidFill>
                <a:srgbClr val="B3B83A"/>
              </a:solidFill>
            </c:spPr>
            <c:extLst>
              <c:ext xmlns:c16="http://schemas.microsoft.com/office/drawing/2014/chart" uri="{C3380CC4-5D6E-409C-BE32-E72D297353CC}">
                <c16:uniqueId val="{0000000B-02D5-894B-BEDE-F4562A36050C}"/>
              </c:ext>
            </c:extLst>
          </c:dPt>
          <c:dPt>
            <c:idx val="8"/>
            <c:invertIfNegative val="0"/>
            <c:bubble3D val="0"/>
            <c:spPr>
              <a:solidFill>
                <a:srgbClr val="B3B83A"/>
              </a:solidFill>
            </c:spPr>
            <c:extLst>
              <c:ext xmlns:c16="http://schemas.microsoft.com/office/drawing/2014/chart" uri="{C3380CC4-5D6E-409C-BE32-E72D297353CC}">
                <c16:uniqueId val="{0000000D-02D5-894B-BEDE-F4562A36050C}"/>
              </c:ext>
            </c:extLst>
          </c:dPt>
          <c:dPt>
            <c:idx val="11"/>
            <c:invertIfNegative val="0"/>
            <c:bubble3D val="0"/>
            <c:spPr>
              <a:solidFill>
                <a:srgbClr val="B3B83A"/>
              </a:solidFill>
            </c:spPr>
            <c:extLst>
              <c:ext xmlns:c16="http://schemas.microsoft.com/office/drawing/2014/chart" uri="{C3380CC4-5D6E-409C-BE32-E72D297353CC}">
                <c16:uniqueId val="{0000000F-02D5-894B-BEDE-F4562A36050C}"/>
              </c:ext>
            </c:extLst>
          </c:dPt>
          <c:dPt>
            <c:idx val="17"/>
            <c:invertIfNegative val="0"/>
            <c:bubble3D val="0"/>
            <c:spPr>
              <a:solidFill>
                <a:srgbClr val="B3B83A"/>
              </a:solidFill>
            </c:spPr>
            <c:extLst>
              <c:ext xmlns:c16="http://schemas.microsoft.com/office/drawing/2014/chart" uri="{C3380CC4-5D6E-409C-BE32-E72D297353CC}">
                <c16:uniqueId val="{00000011-02D5-894B-BEDE-F4562A36050C}"/>
              </c:ext>
            </c:extLst>
          </c:dPt>
          <c:dLbls>
            <c:dLbl>
              <c:idx val="0"/>
              <c:delete val="1"/>
              <c:extLst>
                <c:ext xmlns:c15="http://schemas.microsoft.com/office/drawing/2012/chart" uri="{CE6537A1-D6FC-4f65-9D91-7224C49458BB}"/>
                <c:ext xmlns:c16="http://schemas.microsoft.com/office/drawing/2014/chart" uri="{C3380CC4-5D6E-409C-BE32-E72D297353CC}">
                  <c16:uniqueId val="{00000001-02D5-894B-BEDE-F4562A36050C}"/>
                </c:ext>
              </c:extLst>
            </c:dLbl>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D5-894B-BEDE-F4562A36050C}"/>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2D5-894B-BEDE-F4562A36050C}"/>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2D5-894B-BEDE-F4562A36050C}"/>
                </c:ext>
              </c:extLst>
            </c:dLbl>
            <c:dLbl>
              <c:idx val="8"/>
              <c:spPr>
                <a:noFill/>
              </c:spPr>
              <c:txPr>
                <a:bodyPr/>
                <a:lstStyle/>
                <a:p>
                  <a:pPr>
                    <a:defRPr sz="1400">
                      <a:latin typeface="Arial"/>
                    </a:defRPr>
                  </a:pPr>
                  <a:endParaRPr lang="da-DK"/>
                </a:p>
              </c:txPr>
              <c:showLegendKey val="0"/>
              <c:showVal val="1"/>
              <c:showCatName val="0"/>
              <c:showSerName val="0"/>
              <c:showPercent val="0"/>
              <c:showBubbleSize val="0"/>
              <c:extLst>
                <c:ext xmlns:c16="http://schemas.microsoft.com/office/drawing/2014/chart" uri="{C3380CC4-5D6E-409C-BE32-E72D297353CC}">
                  <c16:uniqueId val="{0000000D-02D5-894B-BEDE-F4562A36050C}"/>
                </c:ext>
              </c:extLst>
            </c:dLbl>
            <c:dLbl>
              <c:idx val="10"/>
              <c:layout>
                <c:manualLayout>
                  <c:x val="0"/>
                  <c:y val="-2.083333713060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2D5-894B-BEDE-F4562A36050C}"/>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2D5-894B-BEDE-F4562A36050C}"/>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2D5-894B-BEDE-F4562A36050C}"/>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pt idx="20">
                  <c:v>23.1</c:v>
                </c:pt>
              </c:numCache>
            </c:numRef>
          </c:val>
          <c:extLst>
            <c:ext xmlns:c16="http://schemas.microsoft.com/office/drawing/2014/chart" uri="{C3380CC4-5D6E-409C-BE32-E72D297353CC}">
              <c16:uniqueId val="{00000014-02D5-894B-BEDE-F4562A36050C}"/>
            </c:ext>
          </c:extLst>
        </c:ser>
        <c:dLbls>
          <c:showLegendKey val="0"/>
          <c:showVal val="0"/>
          <c:showCatName val="0"/>
          <c:showSerName val="0"/>
          <c:showPercent val="0"/>
          <c:showBubbleSize val="0"/>
        </c:dLbls>
        <c:gapWidth val="150"/>
        <c:axId val="1958051952"/>
        <c:axId val="1957845232"/>
      </c:barChart>
      <c:lineChart>
        <c:grouping val="standard"/>
        <c:varyColors val="0"/>
        <c:ser>
          <c:idx val="1"/>
          <c:order val="1"/>
          <c:tx>
            <c:strRef>
              <c:f>Tabel1[[#Headers],[Gennemsnit]]</c:f>
              <c:strCache>
                <c:ptCount val="1"/>
                <c:pt idx="0">
                  <c:v>Gennemsnit</c:v>
                </c:pt>
              </c:strCache>
            </c:strRef>
          </c:tx>
          <c:spPr>
            <a:ln>
              <a:solidFill>
                <a:srgbClr val="000000"/>
              </a:solidFill>
            </a:ln>
          </c:spPr>
          <c:marker>
            <c:symbol val="none"/>
          </c:marker>
          <c:dLbls>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2D5-894B-BEDE-F4562A36050C}"/>
                </c:ext>
              </c:extLst>
            </c:dLbl>
            <c:spPr>
              <a:noFill/>
              <a:ln>
                <a:noFill/>
              </a:ln>
              <a:effectLst/>
            </c:spPr>
            <c:txPr>
              <a:bodyPr/>
              <a:lstStyle/>
              <a:p>
                <a:pPr>
                  <a:defRPr sz="2000">
                    <a:solidFill>
                      <a:srgbClr val="FF0000"/>
                    </a:solidFill>
                  </a:defRPr>
                </a:pPr>
                <a:endParaRPr lang="da-DK"/>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'Ark1'!$C$2:$C$22</c:f>
              <c:numCache>
                <c:formatCode>0.0</c:formatCode>
                <c:ptCount val="21"/>
                <c:pt idx="0">
                  <c:v>18.824999999999999</c:v>
                </c:pt>
                <c:pt idx="1">
                  <c:v>18.824999999999999</c:v>
                </c:pt>
                <c:pt idx="2">
                  <c:v>18.824999999999999</c:v>
                </c:pt>
                <c:pt idx="3">
                  <c:v>18.824999999999999</c:v>
                </c:pt>
                <c:pt idx="4">
                  <c:v>18.824999999999999</c:v>
                </c:pt>
                <c:pt idx="5">
                  <c:v>18.824999999999999</c:v>
                </c:pt>
                <c:pt idx="6">
                  <c:v>18.824999999999999</c:v>
                </c:pt>
                <c:pt idx="7">
                  <c:v>18.824999999999999</c:v>
                </c:pt>
                <c:pt idx="8">
                  <c:v>18.824999999999999</c:v>
                </c:pt>
                <c:pt idx="9">
                  <c:v>18.824999999999999</c:v>
                </c:pt>
                <c:pt idx="10">
                  <c:v>18.824999999999999</c:v>
                </c:pt>
                <c:pt idx="11">
                  <c:v>18.824999999999999</c:v>
                </c:pt>
                <c:pt idx="12">
                  <c:v>18.824999999999999</c:v>
                </c:pt>
                <c:pt idx="13">
                  <c:v>18.824999999999999</c:v>
                </c:pt>
                <c:pt idx="14">
                  <c:v>18.824999999999999</c:v>
                </c:pt>
                <c:pt idx="15">
                  <c:v>18.824999999999999</c:v>
                </c:pt>
                <c:pt idx="16">
                  <c:v>18.824999999999999</c:v>
                </c:pt>
                <c:pt idx="17">
                  <c:v>18.824999999999999</c:v>
                </c:pt>
                <c:pt idx="18">
                  <c:v>18.824999999999999</c:v>
                </c:pt>
                <c:pt idx="19">
                  <c:v>18.824999999999999</c:v>
                </c:pt>
                <c:pt idx="20">
                  <c:v>19.100000000000001</c:v>
                </c:pt>
              </c:numCache>
            </c:numRef>
          </c:val>
          <c:smooth val="0"/>
          <c:extLst>
            <c:ext xmlns:c16="http://schemas.microsoft.com/office/drawing/2014/chart" uri="{C3380CC4-5D6E-409C-BE32-E72D297353CC}">
              <c16:uniqueId val="{00000016-02D5-894B-BEDE-F4562A36050C}"/>
            </c:ext>
          </c:extLst>
        </c:ser>
        <c:dLbls>
          <c:showLegendKey val="0"/>
          <c:showVal val="0"/>
          <c:showCatName val="0"/>
          <c:showSerName val="0"/>
          <c:showPercent val="0"/>
          <c:showBubbleSize val="0"/>
        </c:dLbls>
        <c:marker val="1"/>
        <c:smooth val="0"/>
        <c:axId val="1958051952"/>
        <c:axId val="1957845232"/>
      </c:lineChart>
      <c:catAx>
        <c:axId val="1958051952"/>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957845232"/>
        <c:crosses val="autoZero"/>
        <c:auto val="1"/>
        <c:lblAlgn val="ctr"/>
        <c:lblOffset val="100"/>
        <c:noMultiLvlLbl val="0"/>
      </c:catAx>
      <c:valAx>
        <c:axId val="1957845232"/>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958051952"/>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sz="1000" dirty="0">
                <a:latin typeface="Arial" charset="0"/>
                <a:ea typeface="Arial" charset="0"/>
                <a:cs typeface="Arial" charset="0"/>
              </a:rPr>
              <a:t>Andel af befolkningen der spiller golf, fordelt på alder 2011 og 2017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7.6360954490251404E-2"/>
          <c:y val="0.16633402357681401"/>
          <c:w val="0.71058752557875804"/>
          <c:h val="0.73029573965821004"/>
        </c:manualLayout>
      </c:layout>
      <c:lineChart>
        <c:grouping val="standard"/>
        <c:varyColors val="0"/>
        <c:ser>
          <c:idx val="0"/>
          <c:order val="0"/>
          <c:tx>
            <c:strRef>
              <c:f>'Antal spillere pr.årgang'!$V$1</c:f>
              <c:strCache>
                <c:ptCount val="1"/>
                <c:pt idx="0">
                  <c:v>Andel golfspillere 2011</c:v>
                </c:pt>
              </c:strCache>
            </c:strRef>
          </c:tx>
          <c:spPr>
            <a:ln w="38100" cap="rnd">
              <a:solidFill>
                <a:srgbClr val="34623B"/>
              </a:solidFill>
              <a:round/>
            </a:ln>
            <a:effectLst/>
          </c:spPr>
          <c:marker>
            <c:symbol val="none"/>
          </c:marker>
          <c:val>
            <c:numRef>
              <c:f>'Antal spillere pr.årgang'!$V$4:$V$97</c:f>
              <c:numCache>
                <c:formatCode>0.0%</c:formatCode>
                <c:ptCount val="94"/>
                <c:pt idx="0">
                  <c:v>6.2828869865703301E-4</c:v>
                </c:pt>
                <c:pt idx="1">
                  <c:v>6.0391031931758099E-5</c:v>
                </c:pt>
                <c:pt idx="2">
                  <c:v>1.8346940647647001E-4</c:v>
                </c:pt>
                <c:pt idx="3">
                  <c:v>3.16027088036117E-4</c:v>
                </c:pt>
                <c:pt idx="4">
                  <c:v>8.54544344747604E-4</c:v>
                </c:pt>
                <c:pt idx="5">
                  <c:v>1.72132770728289E-3</c:v>
                </c:pt>
                <c:pt idx="6">
                  <c:v>3.8729548816004099E-3</c:v>
                </c:pt>
                <c:pt idx="7">
                  <c:v>6.2731591814142304E-3</c:v>
                </c:pt>
                <c:pt idx="8">
                  <c:v>9.6721460357823991E-3</c:v>
                </c:pt>
                <c:pt idx="9">
                  <c:v>1.16107955381582E-2</c:v>
                </c:pt>
                <c:pt idx="10">
                  <c:v>1.47646420985399E-2</c:v>
                </c:pt>
                <c:pt idx="11">
                  <c:v>1.5926298355613398E-2</c:v>
                </c:pt>
                <c:pt idx="12">
                  <c:v>1.5958138795334E-2</c:v>
                </c:pt>
                <c:pt idx="13">
                  <c:v>1.6685093979294401E-2</c:v>
                </c:pt>
                <c:pt idx="14">
                  <c:v>1.4714424007744401E-2</c:v>
                </c:pt>
                <c:pt idx="15">
                  <c:v>1.46809093399069E-2</c:v>
                </c:pt>
                <c:pt idx="16">
                  <c:v>1.48552007363875E-2</c:v>
                </c:pt>
                <c:pt idx="17">
                  <c:v>1.28894866621834E-2</c:v>
                </c:pt>
                <c:pt idx="18">
                  <c:v>1.0875696001157001E-2</c:v>
                </c:pt>
                <c:pt idx="19">
                  <c:v>9.4301765650080197E-3</c:v>
                </c:pt>
                <c:pt idx="20">
                  <c:v>1.0395342421998599E-2</c:v>
                </c:pt>
                <c:pt idx="21">
                  <c:v>1.05116664692645E-2</c:v>
                </c:pt>
                <c:pt idx="22">
                  <c:v>1.06590327689122E-2</c:v>
                </c:pt>
                <c:pt idx="23">
                  <c:v>1.13584387864004E-2</c:v>
                </c:pt>
                <c:pt idx="24">
                  <c:v>1.09946825148577E-2</c:v>
                </c:pt>
                <c:pt idx="25">
                  <c:v>1.16461257652361E-2</c:v>
                </c:pt>
                <c:pt idx="26">
                  <c:v>1.23529604508667E-2</c:v>
                </c:pt>
                <c:pt idx="27">
                  <c:v>1.26685672186809E-2</c:v>
                </c:pt>
                <c:pt idx="28">
                  <c:v>1.3194477926168799E-2</c:v>
                </c:pt>
                <c:pt idx="29">
                  <c:v>1.45255297188999E-2</c:v>
                </c:pt>
                <c:pt idx="30">
                  <c:v>1.7515353884681902E-2</c:v>
                </c:pt>
                <c:pt idx="31">
                  <c:v>1.66521990740741E-2</c:v>
                </c:pt>
                <c:pt idx="32">
                  <c:v>1.8916170274589601E-2</c:v>
                </c:pt>
                <c:pt idx="33">
                  <c:v>2.0146494593651899E-2</c:v>
                </c:pt>
                <c:pt idx="34">
                  <c:v>1.9642190136400499E-2</c:v>
                </c:pt>
                <c:pt idx="35">
                  <c:v>2.28297374645531E-2</c:v>
                </c:pt>
                <c:pt idx="36">
                  <c:v>2.3787764054625699E-2</c:v>
                </c:pt>
                <c:pt idx="37">
                  <c:v>2.3422251138581599E-2</c:v>
                </c:pt>
                <c:pt idx="38">
                  <c:v>2.7291803610254298E-2</c:v>
                </c:pt>
                <c:pt idx="39">
                  <c:v>2.8387505276488E-2</c:v>
                </c:pt>
                <c:pt idx="40">
                  <c:v>2.7862630750717401E-2</c:v>
                </c:pt>
                <c:pt idx="41">
                  <c:v>2.6770304649646501E-2</c:v>
                </c:pt>
                <c:pt idx="42">
                  <c:v>2.81246269547571E-2</c:v>
                </c:pt>
                <c:pt idx="43">
                  <c:v>2.9292659591037499E-2</c:v>
                </c:pt>
                <c:pt idx="44">
                  <c:v>3.6741875388118399E-2</c:v>
                </c:pt>
                <c:pt idx="45">
                  <c:v>3.6351012626946101E-2</c:v>
                </c:pt>
                <c:pt idx="46">
                  <c:v>3.7289195756248901E-2</c:v>
                </c:pt>
                <c:pt idx="47">
                  <c:v>3.9874762953252499E-2</c:v>
                </c:pt>
                <c:pt idx="48">
                  <c:v>3.8209377950277998E-2</c:v>
                </c:pt>
                <c:pt idx="49">
                  <c:v>3.6397788023275701E-2</c:v>
                </c:pt>
                <c:pt idx="50">
                  <c:v>4.12272159971473E-2</c:v>
                </c:pt>
                <c:pt idx="51">
                  <c:v>3.8248147184130797E-2</c:v>
                </c:pt>
                <c:pt idx="52">
                  <c:v>4.08834132125247E-2</c:v>
                </c:pt>
                <c:pt idx="53">
                  <c:v>4.0517703309838803E-2</c:v>
                </c:pt>
                <c:pt idx="54">
                  <c:v>4.2654558155780599E-2</c:v>
                </c:pt>
                <c:pt idx="55">
                  <c:v>4.3902160083486998E-2</c:v>
                </c:pt>
                <c:pt idx="56">
                  <c:v>4.4191954834156701E-2</c:v>
                </c:pt>
                <c:pt idx="57">
                  <c:v>4.5680080773114098E-2</c:v>
                </c:pt>
                <c:pt idx="58">
                  <c:v>4.9176702979200099E-2</c:v>
                </c:pt>
                <c:pt idx="59">
                  <c:v>4.8517055655296203E-2</c:v>
                </c:pt>
                <c:pt idx="60">
                  <c:v>5.52075915887986E-2</c:v>
                </c:pt>
                <c:pt idx="61">
                  <c:v>5.4896720672568303E-2</c:v>
                </c:pt>
                <c:pt idx="62">
                  <c:v>5.9620274846173098E-2</c:v>
                </c:pt>
                <c:pt idx="63">
                  <c:v>6.3036180529653096E-2</c:v>
                </c:pt>
                <c:pt idx="64">
                  <c:v>7.0200207064391604E-2</c:v>
                </c:pt>
                <c:pt idx="65">
                  <c:v>6.9846360915820693E-2</c:v>
                </c:pt>
                <c:pt idx="66">
                  <c:v>7.2633780447533505E-2</c:v>
                </c:pt>
                <c:pt idx="67">
                  <c:v>6.8123393316195394E-2</c:v>
                </c:pt>
                <c:pt idx="68">
                  <c:v>7.0337806571031905E-2</c:v>
                </c:pt>
                <c:pt idx="69">
                  <c:v>6.0250170936733301E-2</c:v>
                </c:pt>
                <c:pt idx="70">
                  <c:v>5.8223224836179997E-2</c:v>
                </c:pt>
                <c:pt idx="71">
                  <c:v>5.2153543568097899E-2</c:v>
                </c:pt>
                <c:pt idx="72">
                  <c:v>4.8380647740903601E-2</c:v>
                </c:pt>
                <c:pt idx="73">
                  <c:v>4.4590147461501702E-2</c:v>
                </c:pt>
                <c:pt idx="74">
                  <c:v>3.8711248173997702E-2</c:v>
                </c:pt>
                <c:pt idx="75">
                  <c:v>3.2026837170628202E-2</c:v>
                </c:pt>
                <c:pt idx="76">
                  <c:v>2.8205447858879299E-2</c:v>
                </c:pt>
                <c:pt idx="77">
                  <c:v>2.4379797713570302E-2</c:v>
                </c:pt>
                <c:pt idx="78">
                  <c:v>1.97523896864308E-2</c:v>
                </c:pt>
                <c:pt idx="79">
                  <c:v>1.6394054821121801E-2</c:v>
                </c:pt>
                <c:pt idx="80">
                  <c:v>1.4655241451109099E-2</c:v>
                </c:pt>
                <c:pt idx="81">
                  <c:v>1.07427612253462E-2</c:v>
                </c:pt>
                <c:pt idx="82">
                  <c:v>1.03515807143523E-2</c:v>
                </c:pt>
                <c:pt idx="83">
                  <c:v>7.6385099945439202E-3</c:v>
                </c:pt>
                <c:pt idx="84">
                  <c:v>6.9953000327904703E-3</c:v>
                </c:pt>
                <c:pt idx="85">
                  <c:v>6.1257582127199504E-3</c:v>
                </c:pt>
                <c:pt idx="86">
                  <c:v>4.82093663911846E-3</c:v>
                </c:pt>
                <c:pt idx="87">
                  <c:v>2.9585798816567999E-3</c:v>
                </c:pt>
                <c:pt idx="88">
                  <c:v>3.00539202687174E-3</c:v>
                </c:pt>
                <c:pt idx="89">
                  <c:v>2.1685254027261499E-3</c:v>
                </c:pt>
                <c:pt idx="90">
                  <c:v>2.4669859236685502E-3</c:v>
                </c:pt>
                <c:pt idx="91">
                  <c:v>1.92982456140351E-3</c:v>
                </c:pt>
                <c:pt idx="92">
                  <c:v>0</c:v>
                </c:pt>
                <c:pt idx="93">
                  <c:v>0</c:v>
                </c:pt>
              </c:numCache>
            </c:numRef>
          </c:val>
          <c:smooth val="0"/>
          <c:extLst>
            <c:ext xmlns:c16="http://schemas.microsoft.com/office/drawing/2014/chart" uri="{C3380CC4-5D6E-409C-BE32-E72D297353CC}">
              <c16:uniqueId val="{00000000-1092-A946-8FF6-D9D5D7B4A2EE}"/>
            </c:ext>
          </c:extLst>
        </c:ser>
        <c:ser>
          <c:idx val="1"/>
          <c:order val="1"/>
          <c:tx>
            <c:strRef>
              <c:f>'Antal spillere pr.årgang'!$W$1</c:f>
              <c:strCache>
                <c:ptCount val="1"/>
                <c:pt idx="0">
                  <c:v>Andel golfspillere 2017</c:v>
                </c:pt>
              </c:strCache>
            </c:strRef>
          </c:tx>
          <c:spPr>
            <a:ln w="38100" cap="rnd">
              <a:solidFill>
                <a:srgbClr val="00B0F0"/>
              </a:solidFill>
              <a:round/>
            </a:ln>
            <a:effectLst/>
          </c:spPr>
          <c:marker>
            <c:symbol val="none"/>
          </c:marker>
          <c:val>
            <c:numRef>
              <c:f>'Antal spillere pr.årgang'!$W$4:$W$97</c:f>
              <c:numCache>
                <c:formatCode>0.0%</c:formatCode>
                <c:ptCount val="94"/>
                <c:pt idx="0">
                  <c:v>1.0126069566097901E-4</c:v>
                </c:pt>
                <c:pt idx="1">
                  <c:v>5.1264524948735498E-5</c:v>
                </c:pt>
                <c:pt idx="2">
                  <c:v>1.8973041033513299E-4</c:v>
                </c:pt>
                <c:pt idx="3">
                  <c:v>2.9856687898089198E-4</c:v>
                </c:pt>
                <c:pt idx="4">
                  <c:v>9.1080606336607899E-4</c:v>
                </c:pt>
                <c:pt idx="5">
                  <c:v>2.2711099671446099E-3</c:v>
                </c:pt>
                <c:pt idx="6">
                  <c:v>3.16899262599793E-3</c:v>
                </c:pt>
                <c:pt idx="7">
                  <c:v>5.5049103800590103E-3</c:v>
                </c:pt>
                <c:pt idx="8">
                  <c:v>6.2541880723698904E-3</c:v>
                </c:pt>
                <c:pt idx="9">
                  <c:v>7.8195178700281292E-3</c:v>
                </c:pt>
                <c:pt idx="10">
                  <c:v>8.9718900682221898E-3</c:v>
                </c:pt>
                <c:pt idx="11">
                  <c:v>9.8325922831309105E-3</c:v>
                </c:pt>
                <c:pt idx="12">
                  <c:v>9.8165192445613201E-3</c:v>
                </c:pt>
                <c:pt idx="13">
                  <c:v>1.08429732097013E-2</c:v>
                </c:pt>
                <c:pt idx="14">
                  <c:v>1.16497668566353E-2</c:v>
                </c:pt>
                <c:pt idx="15">
                  <c:v>9.5648563123755994E-3</c:v>
                </c:pt>
                <c:pt idx="16">
                  <c:v>1.07132544036962E-2</c:v>
                </c:pt>
                <c:pt idx="17">
                  <c:v>1.0341675237115801E-2</c:v>
                </c:pt>
                <c:pt idx="18">
                  <c:v>1.01942548976447E-2</c:v>
                </c:pt>
                <c:pt idx="19">
                  <c:v>1.0218312503352501E-2</c:v>
                </c:pt>
                <c:pt idx="20">
                  <c:v>9.0623289676327202E-3</c:v>
                </c:pt>
                <c:pt idx="21">
                  <c:v>9.3116395494367895E-3</c:v>
                </c:pt>
                <c:pt idx="22">
                  <c:v>9.4388959042844903E-3</c:v>
                </c:pt>
                <c:pt idx="23">
                  <c:v>9.5388313053928198E-3</c:v>
                </c:pt>
                <c:pt idx="24">
                  <c:v>9.9237330786800994E-3</c:v>
                </c:pt>
                <c:pt idx="25">
                  <c:v>1.02402723860866E-2</c:v>
                </c:pt>
                <c:pt idx="26">
                  <c:v>1.0990467857190199E-2</c:v>
                </c:pt>
                <c:pt idx="27">
                  <c:v>1.16180761993073E-2</c:v>
                </c:pt>
                <c:pt idx="28">
                  <c:v>1.2783323379688899E-2</c:v>
                </c:pt>
                <c:pt idx="29">
                  <c:v>1.29403618107851E-2</c:v>
                </c:pt>
                <c:pt idx="30">
                  <c:v>1.3360785649746E-2</c:v>
                </c:pt>
                <c:pt idx="31">
                  <c:v>1.3540691158634899E-2</c:v>
                </c:pt>
                <c:pt idx="32">
                  <c:v>1.3612598326294099E-2</c:v>
                </c:pt>
                <c:pt idx="33">
                  <c:v>1.34383331535391E-2</c:v>
                </c:pt>
                <c:pt idx="34">
                  <c:v>1.34174116480486E-2</c:v>
                </c:pt>
                <c:pt idx="35">
                  <c:v>1.3852610571420201E-2</c:v>
                </c:pt>
                <c:pt idx="36">
                  <c:v>1.5781342497004001E-2</c:v>
                </c:pt>
                <c:pt idx="37">
                  <c:v>1.5792513700463501E-2</c:v>
                </c:pt>
                <c:pt idx="38">
                  <c:v>1.87680871588265E-2</c:v>
                </c:pt>
                <c:pt idx="39">
                  <c:v>1.8986822680299598E-2</c:v>
                </c:pt>
                <c:pt idx="40">
                  <c:v>2.08937825475463E-2</c:v>
                </c:pt>
                <c:pt idx="41">
                  <c:v>2.3776421822301198E-2</c:v>
                </c:pt>
                <c:pt idx="42">
                  <c:v>2.58843607778237E-2</c:v>
                </c:pt>
                <c:pt idx="43">
                  <c:v>2.44285961914667E-2</c:v>
                </c:pt>
                <c:pt idx="44">
                  <c:v>2.8948921793953999E-2</c:v>
                </c:pt>
                <c:pt idx="45">
                  <c:v>3.1243859304382001E-2</c:v>
                </c:pt>
                <c:pt idx="46">
                  <c:v>3.14796490533676E-2</c:v>
                </c:pt>
                <c:pt idx="47">
                  <c:v>3.1213372063395001E-2</c:v>
                </c:pt>
                <c:pt idx="48">
                  <c:v>3.18795157663046E-2</c:v>
                </c:pt>
                <c:pt idx="49">
                  <c:v>3.4513580853845198E-2</c:v>
                </c:pt>
                <c:pt idx="50">
                  <c:v>4.2049478142139697E-2</c:v>
                </c:pt>
                <c:pt idx="51">
                  <c:v>4.2666254547183702E-2</c:v>
                </c:pt>
                <c:pt idx="52">
                  <c:v>4.3145755446497097E-2</c:v>
                </c:pt>
                <c:pt idx="53">
                  <c:v>4.6253313506174398E-2</c:v>
                </c:pt>
                <c:pt idx="54">
                  <c:v>4.4295266185322098E-2</c:v>
                </c:pt>
                <c:pt idx="55">
                  <c:v>4.2836852824525699E-2</c:v>
                </c:pt>
                <c:pt idx="56">
                  <c:v>4.6146493681739599E-2</c:v>
                </c:pt>
                <c:pt idx="57">
                  <c:v>4.3966993179713101E-2</c:v>
                </c:pt>
                <c:pt idx="58">
                  <c:v>4.6734426602892599E-2</c:v>
                </c:pt>
                <c:pt idx="59">
                  <c:v>4.6042715354207502E-2</c:v>
                </c:pt>
                <c:pt idx="60">
                  <c:v>4.8994573890839402E-2</c:v>
                </c:pt>
                <c:pt idx="61">
                  <c:v>5.0442095218214598E-2</c:v>
                </c:pt>
                <c:pt idx="62">
                  <c:v>5.0548930951431099E-2</c:v>
                </c:pt>
                <c:pt idx="63">
                  <c:v>5.51017309444276E-2</c:v>
                </c:pt>
                <c:pt idx="64">
                  <c:v>5.9308585119955202E-2</c:v>
                </c:pt>
                <c:pt idx="65">
                  <c:v>5.7944067667454101E-2</c:v>
                </c:pt>
                <c:pt idx="66">
                  <c:v>6.4468160907077202E-2</c:v>
                </c:pt>
                <c:pt idx="67">
                  <c:v>6.1287923854848297E-2</c:v>
                </c:pt>
                <c:pt idx="68">
                  <c:v>6.2117607070020397E-2</c:v>
                </c:pt>
                <c:pt idx="69">
                  <c:v>6.4964614246430005E-2</c:v>
                </c:pt>
                <c:pt idx="70">
                  <c:v>6.7861979626685498E-2</c:v>
                </c:pt>
                <c:pt idx="71">
                  <c:v>6.4932391779346996E-2</c:v>
                </c:pt>
                <c:pt idx="72">
                  <c:v>6.4442068735869898E-2</c:v>
                </c:pt>
                <c:pt idx="73">
                  <c:v>0.06</c:v>
                </c:pt>
                <c:pt idx="74">
                  <c:v>5.9001778617070302E-2</c:v>
                </c:pt>
                <c:pt idx="75">
                  <c:v>4.9377554812337403E-2</c:v>
                </c:pt>
                <c:pt idx="76">
                  <c:v>4.5498108448928098E-2</c:v>
                </c:pt>
                <c:pt idx="77">
                  <c:v>3.9854688162918997E-2</c:v>
                </c:pt>
                <c:pt idx="78">
                  <c:v>3.5922997593674802E-2</c:v>
                </c:pt>
                <c:pt idx="79">
                  <c:v>3.0195718847819901E-2</c:v>
                </c:pt>
                <c:pt idx="80">
                  <c:v>2.5070126227209E-2</c:v>
                </c:pt>
                <c:pt idx="81">
                  <c:v>2.1147919876733399E-2</c:v>
                </c:pt>
                <c:pt idx="82">
                  <c:v>1.7636607877973699E-2</c:v>
                </c:pt>
                <c:pt idx="83">
                  <c:v>1.5948049467602501E-2</c:v>
                </c:pt>
                <c:pt idx="84">
                  <c:v>1.0986080742360399E-2</c:v>
                </c:pt>
                <c:pt idx="85">
                  <c:v>9.1508705211242498E-3</c:v>
                </c:pt>
                <c:pt idx="86">
                  <c:v>7.4406756937927298E-3</c:v>
                </c:pt>
                <c:pt idx="87">
                  <c:v>5.3981106612685497E-3</c:v>
                </c:pt>
                <c:pt idx="88">
                  <c:v>4.7443331576172898E-3</c:v>
                </c:pt>
                <c:pt idx="89">
                  <c:v>2.3043783188057298E-3</c:v>
                </c:pt>
                <c:pt idx="90">
                  <c:v>2.1786492374727701E-3</c:v>
                </c:pt>
                <c:pt idx="91">
                  <c:v>2.5033132086585202E-3</c:v>
                </c:pt>
                <c:pt idx="92">
                  <c:v>2.2222222222222201E-3</c:v>
                </c:pt>
                <c:pt idx="93">
                  <c:v>1.0482180293501001E-3</c:v>
                </c:pt>
              </c:numCache>
            </c:numRef>
          </c:val>
          <c:smooth val="0"/>
          <c:extLst>
            <c:ext xmlns:c16="http://schemas.microsoft.com/office/drawing/2014/chart" uri="{C3380CC4-5D6E-409C-BE32-E72D297353CC}">
              <c16:uniqueId val="{00000001-1092-A946-8FF6-D9D5D7B4A2EE}"/>
            </c:ext>
          </c:extLst>
        </c:ser>
        <c:dLbls>
          <c:showLegendKey val="0"/>
          <c:showVal val="0"/>
          <c:showCatName val="0"/>
          <c:showSerName val="0"/>
          <c:showPercent val="0"/>
          <c:showBubbleSize val="0"/>
        </c:dLbls>
        <c:smooth val="0"/>
        <c:axId val="1603988448"/>
        <c:axId val="1603992624"/>
      </c:lineChart>
      <c:catAx>
        <c:axId val="160398844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charset="0"/>
                <a:ea typeface="Arial" charset="0"/>
                <a:cs typeface="Arial" charset="0"/>
              </a:defRPr>
            </a:pPr>
            <a:endParaRPr lang="da-DK"/>
          </a:p>
        </c:txPr>
        <c:crossAx val="1603992624"/>
        <c:crosses val="autoZero"/>
        <c:auto val="1"/>
        <c:lblAlgn val="ctr"/>
        <c:lblOffset val="100"/>
        <c:tickLblSkip val="5"/>
        <c:noMultiLvlLbl val="0"/>
      </c:catAx>
      <c:valAx>
        <c:axId val="1603992624"/>
        <c:scaling>
          <c:orientation val="minMax"/>
        </c:scaling>
        <c:delete val="0"/>
        <c:axPos val="l"/>
        <c:majorGridlines>
          <c:spPr>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charset="0"/>
                <a:ea typeface="Arial" charset="0"/>
                <a:cs typeface="Arial" charset="0"/>
              </a:defRPr>
            </a:pPr>
            <a:endParaRPr lang="da-DK"/>
          </a:p>
        </c:txPr>
        <c:crossAx val="16039884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charset="0"/>
              <a:ea typeface="Arial" charset="0"/>
              <a:cs typeface="Arial" charset="0"/>
            </a:defRPr>
          </a:pPr>
          <a:endParaRPr lang="da-DK"/>
        </a:p>
      </c:txPr>
    </c:legend>
    <c:plotVisOnly val="1"/>
    <c:dispBlanksAs val="gap"/>
    <c:showDLblsOverMax val="0"/>
  </c:chart>
  <c:spPr>
    <a:noFill/>
    <a:ln>
      <a:solidFill>
        <a:schemeClr val="tx1"/>
      </a:solid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Lbls>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73-604E-A443-AA997FD05CC8}"/>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73-604E-A443-AA997FD05CC8}"/>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73-604E-A443-AA997FD05CC8}"/>
                </c:ext>
              </c:extLst>
            </c:dLbl>
            <c:dLbl>
              <c:idx val="10"/>
              <c:layout>
                <c:manualLayout>
                  <c:x val="0"/>
                  <c:y val="-1.85185218938688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73-604E-A443-AA997FD05CC8}"/>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73-604E-A443-AA997FD05CC8}"/>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73-604E-A443-AA997FD05CC8}"/>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numCache>
            </c:numRef>
          </c:val>
          <c:extLst>
            <c:ext xmlns:c16="http://schemas.microsoft.com/office/drawing/2014/chart" uri="{C3380CC4-5D6E-409C-BE32-E72D297353CC}">
              <c16:uniqueId val="{00000006-ED73-604E-A443-AA997FD05CC8}"/>
            </c:ext>
          </c:extLst>
        </c:ser>
        <c:dLbls>
          <c:showLegendKey val="0"/>
          <c:showVal val="0"/>
          <c:showCatName val="0"/>
          <c:showSerName val="0"/>
          <c:showPercent val="0"/>
          <c:showBubbleSize val="0"/>
        </c:dLbls>
        <c:gapWidth val="150"/>
        <c:axId val="1876409312"/>
        <c:axId val="1953816208"/>
      </c:barChart>
      <c:catAx>
        <c:axId val="1876409312"/>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953816208"/>
        <c:crosses val="autoZero"/>
        <c:auto val="1"/>
        <c:lblAlgn val="ctr"/>
        <c:lblOffset val="100"/>
        <c:noMultiLvlLbl val="0"/>
      </c:catAx>
      <c:valAx>
        <c:axId val="1953816208"/>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876409312"/>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Lbls>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89-DA4B-9D93-880E6FD505DE}"/>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89-DA4B-9D93-880E6FD505DE}"/>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89-DA4B-9D93-880E6FD505DE}"/>
                </c:ext>
              </c:extLst>
            </c:dLbl>
            <c:dLbl>
              <c:idx val="10"/>
              <c:layout>
                <c:manualLayout>
                  <c:x val="0"/>
                  <c:y val="-1.85185218938688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89-DA4B-9D93-880E6FD505DE}"/>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89-DA4B-9D93-880E6FD505DE}"/>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89-DA4B-9D93-880E6FD505DE}"/>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numCache>
            </c:numRef>
          </c:val>
          <c:extLst>
            <c:ext xmlns:c16="http://schemas.microsoft.com/office/drawing/2014/chart" uri="{C3380CC4-5D6E-409C-BE32-E72D297353CC}">
              <c16:uniqueId val="{00000006-2489-DA4B-9D93-880E6FD505DE}"/>
            </c:ext>
          </c:extLst>
        </c:ser>
        <c:dLbls>
          <c:showLegendKey val="0"/>
          <c:showVal val="0"/>
          <c:showCatName val="0"/>
          <c:showSerName val="0"/>
          <c:showPercent val="0"/>
          <c:showBubbleSize val="0"/>
        </c:dLbls>
        <c:gapWidth val="150"/>
        <c:axId val="1876389184"/>
        <c:axId val="1876211440"/>
      </c:barChart>
      <c:catAx>
        <c:axId val="1876389184"/>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876211440"/>
        <c:crosses val="autoZero"/>
        <c:auto val="1"/>
        <c:lblAlgn val="ctr"/>
        <c:lblOffset val="100"/>
        <c:noMultiLvlLbl val="0"/>
      </c:catAx>
      <c:valAx>
        <c:axId val="1876211440"/>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876389184"/>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Pt>
            <c:idx val="0"/>
            <c:invertIfNegative val="0"/>
            <c:bubble3D val="0"/>
            <c:spPr>
              <a:solidFill>
                <a:srgbClr val="B3B83A"/>
              </a:solidFill>
            </c:spPr>
            <c:extLst>
              <c:ext xmlns:c16="http://schemas.microsoft.com/office/drawing/2014/chart" uri="{C3380CC4-5D6E-409C-BE32-E72D297353CC}">
                <c16:uniqueId val="{00000001-792C-7944-9612-FE6715C2D0C3}"/>
              </c:ext>
            </c:extLst>
          </c:dPt>
          <c:dPt>
            <c:idx val="1"/>
            <c:invertIfNegative val="0"/>
            <c:bubble3D val="0"/>
            <c:spPr>
              <a:solidFill>
                <a:srgbClr val="B3B83A"/>
              </a:solidFill>
            </c:spPr>
            <c:extLst>
              <c:ext xmlns:c16="http://schemas.microsoft.com/office/drawing/2014/chart" uri="{C3380CC4-5D6E-409C-BE32-E72D297353CC}">
                <c16:uniqueId val="{00000003-792C-7944-9612-FE6715C2D0C3}"/>
              </c:ext>
            </c:extLst>
          </c:dPt>
          <c:dPt>
            <c:idx val="3"/>
            <c:invertIfNegative val="0"/>
            <c:bubble3D val="0"/>
            <c:spPr>
              <a:solidFill>
                <a:srgbClr val="B3B83A"/>
              </a:solidFill>
            </c:spPr>
            <c:extLst>
              <c:ext xmlns:c16="http://schemas.microsoft.com/office/drawing/2014/chart" uri="{C3380CC4-5D6E-409C-BE32-E72D297353CC}">
                <c16:uniqueId val="{00000005-792C-7944-9612-FE6715C2D0C3}"/>
              </c:ext>
            </c:extLst>
          </c:dPt>
          <c:dPt>
            <c:idx val="5"/>
            <c:invertIfNegative val="0"/>
            <c:bubble3D val="0"/>
            <c:spPr>
              <a:solidFill>
                <a:srgbClr val="B3B83A"/>
              </a:solidFill>
            </c:spPr>
            <c:extLst>
              <c:ext xmlns:c16="http://schemas.microsoft.com/office/drawing/2014/chart" uri="{C3380CC4-5D6E-409C-BE32-E72D297353CC}">
                <c16:uniqueId val="{00000007-792C-7944-9612-FE6715C2D0C3}"/>
              </c:ext>
            </c:extLst>
          </c:dPt>
          <c:dPt>
            <c:idx val="6"/>
            <c:invertIfNegative val="0"/>
            <c:bubble3D val="0"/>
            <c:spPr>
              <a:solidFill>
                <a:srgbClr val="B3B83A"/>
              </a:solidFill>
            </c:spPr>
            <c:extLst>
              <c:ext xmlns:c16="http://schemas.microsoft.com/office/drawing/2014/chart" uri="{C3380CC4-5D6E-409C-BE32-E72D297353CC}">
                <c16:uniqueId val="{00000009-792C-7944-9612-FE6715C2D0C3}"/>
              </c:ext>
            </c:extLst>
          </c:dPt>
          <c:dPt>
            <c:idx val="7"/>
            <c:invertIfNegative val="0"/>
            <c:bubble3D val="0"/>
            <c:spPr>
              <a:solidFill>
                <a:srgbClr val="B3B83A"/>
              </a:solidFill>
            </c:spPr>
            <c:extLst>
              <c:ext xmlns:c16="http://schemas.microsoft.com/office/drawing/2014/chart" uri="{C3380CC4-5D6E-409C-BE32-E72D297353CC}">
                <c16:uniqueId val="{0000000B-792C-7944-9612-FE6715C2D0C3}"/>
              </c:ext>
            </c:extLst>
          </c:dPt>
          <c:dPt>
            <c:idx val="11"/>
            <c:invertIfNegative val="0"/>
            <c:bubble3D val="0"/>
            <c:spPr>
              <a:solidFill>
                <a:srgbClr val="B3B83A"/>
              </a:solidFill>
            </c:spPr>
            <c:extLst>
              <c:ext xmlns:c16="http://schemas.microsoft.com/office/drawing/2014/chart" uri="{C3380CC4-5D6E-409C-BE32-E72D297353CC}">
                <c16:uniqueId val="{0000000D-792C-7944-9612-FE6715C2D0C3}"/>
              </c:ext>
            </c:extLst>
          </c:dPt>
          <c:dPt>
            <c:idx val="17"/>
            <c:invertIfNegative val="0"/>
            <c:bubble3D val="0"/>
            <c:spPr>
              <a:solidFill>
                <a:srgbClr val="B3B83A"/>
              </a:solidFill>
            </c:spPr>
            <c:extLst>
              <c:ext xmlns:c16="http://schemas.microsoft.com/office/drawing/2014/chart" uri="{C3380CC4-5D6E-409C-BE32-E72D297353CC}">
                <c16:uniqueId val="{0000000F-792C-7944-9612-FE6715C2D0C3}"/>
              </c:ext>
            </c:extLst>
          </c:dPt>
          <c:dLbls>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92C-7944-9612-FE6715C2D0C3}"/>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92C-7944-9612-FE6715C2D0C3}"/>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92C-7944-9612-FE6715C2D0C3}"/>
                </c:ext>
              </c:extLst>
            </c:dLbl>
            <c:dLbl>
              <c:idx val="10"/>
              <c:layout>
                <c:manualLayout>
                  <c:x val="0"/>
                  <c:y val="-2.083333713060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92C-7944-9612-FE6715C2D0C3}"/>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92C-7944-9612-FE6715C2D0C3}"/>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92C-7944-9612-FE6715C2D0C3}"/>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numCache>
            </c:numRef>
          </c:val>
          <c:extLst>
            <c:ext xmlns:c16="http://schemas.microsoft.com/office/drawing/2014/chart" uri="{C3380CC4-5D6E-409C-BE32-E72D297353CC}">
              <c16:uniqueId val="{00000012-792C-7944-9612-FE6715C2D0C3}"/>
            </c:ext>
          </c:extLst>
        </c:ser>
        <c:dLbls>
          <c:showLegendKey val="0"/>
          <c:showVal val="0"/>
          <c:showCatName val="0"/>
          <c:showSerName val="0"/>
          <c:showPercent val="0"/>
          <c:showBubbleSize val="0"/>
        </c:dLbls>
        <c:gapWidth val="150"/>
        <c:axId val="1876000240"/>
        <c:axId val="1848746832"/>
      </c:barChart>
      <c:catAx>
        <c:axId val="1876000240"/>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848746832"/>
        <c:crosses val="autoZero"/>
        <c:auto val="1"/>
        <c:lblAlgn val="ctr"/>
        <c:lblOffset val="100"/>
        <c:noMultiLvlLbl val="0"/>
      </c:catAx>
      <c:valAx>
        <c:axId val="1848746832"/>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876000240"/>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Pt>
            <c:idx val="0"/>
            <c:invertIfNegative val="0"/>
            <c:bubble3D val="0"/>
            <c:spPr>
              <a:solidFill>
                <a:srgbClr val="B3B83A"/>
              </a:solidFill>
            </c:spPr>
            <c:extLst>
              <c:ext xmlns:c16="http://schemas.microsoft.com/office/drawing/2014/chart" uri="{C3380CC4-5D6E-409C-BE32-E72D297353CC}">
                <c16:uniqueId val="{00000001-3EDB-7941-AA3C-A993E524639D}"/>
              </c:ext>
            </c:extLst>
          </c:dPt>
          <c:dPt>
            <c:idx val="1"/>
            <c:invertIfNegative val="0"/>
            <c:bubble3D val="0"/>
            <c:spPr>
              <a:solidFill>
                <a:srgbClr val="B3B83A"/>
              </a:solidFill>
            </c:spPr>
            <c:extLst>
              <c:ext xmlns:c16="http://schemas.microsoft.com/office/drawing/2014/chart" uri="{C3380CC4-5D6E-409C-BE32-E72D297353CC}">
                <c16:uniqueId val="{00000003-3EDB-7941-AA3C-A993E524639D}"/>
              </c:ext>
            </c:extLst>
          </c:dPt>
          <c:dPt>
            <c:idx val="3"/>
            <c:invertIfNegative val="0"/>
            <c:bubble3D val="0"/>
            <c:spPr>
              <a:solidFill>
                <a:srgbClr val="B3B83A"/>
              </a:solidFill>
            </c:spPr>
            <c:extLst>
              <c:ext xmlns:c16="http://schemas.microsoft.com/office/drawing/2014/chart" uri="{C3380CC4-5D6E-409C-BE32-E72D297353CC}">
                <c16:uniqueId val="{00000005-3EDB-7941-AA3C-A993E524639D}"/>
              </c:ext>
            </c:extLst>
          </c:dPt>
          <c:dPt>
            <c:idx val="5"/>
            <c:invertIfNegative val="0"/>
            <c:bubble3D val="0"/>
            <c:spPr>
              <a:solidFill>
                <a:srgbClr val="B3B83A"/>
              </a:solidFill>
            </c:spPr>
            <c:extLst>
              <c:ext xmlns:c16="http://schemas.microsoft.com/office/drawing/2014/chart" uri="{C3380CC4-5D6E-409C-BE32-E72D297353CC}">
                <c16:uniqueId val="{00000007-3EDB-7941-AA3C-A993E524639D}"/>
              </c:ext>
            </c:extLst>
          </c:dPt>
          <c:dPt>
            <c:idx val="6"/>
            <c:invertIfNegative val="0"/>
            <c:bubble3D val="0"/>
            <c:spPr>
              <a:solidFill>
                <a:srgbClr val="B3B83A"/>
              </a:solidFill>
            </c:spPr>
            <c:extLst>
              <c:ext xmlns:c16="http://schemas.microsoft.com/office/drawing/2014/chart" uri="{C3380CC4-5D6E-409C-BE32-E72D297353CC}">
                <c16:uniqueId val="{00000009-3EDB-7941-AA3C-A993E524639D}"/>
              </c:ext>
            </c:extLst>
          </c:dPt>
          <c:dPt>
            <c:idx val="7"/>
            <c:invertIfNegative val="0"/>
            <c:bubble3D val="0"/>
            <c:spPr>
              <a:solidFill>
                <a:srgbClr val="B3B83A"/>
              </a:solidFill>
            </c:spPr>
            <c:extLst>
              <c:ext xmlns:c16="http://schemas.microsoft.com/office/drawing/2014/chart" uri="{C3380CC4-5D6E-409C-BE32-E72D297353CC}">
                <c16:uniqueId val="{0000000B-3EDB-7941-AA3C-A993E524639D}"/>
              </c:ext>
            </c:extLst>
          </c:dPt>
          <c:dPt>
            <c:idx val="11"/>
            <c:invertIfNegative val="0"/>
            <c:bubble3D val="0"/>
            <c:spPr>
              <a:solidFill>
                <a:srgbClr val="B3B83A"/>
              </a:solidFill>
            </c:spPr>
            <c:extLst>
              <c:ext xmlns:c16="http://schemas.microsoft.com/office/drawing/2014/chart" uri="{C3380CC4-5D6E-409C-BE32-E72D297353CC}">
                <c16:uniqueId val="{0000000D-3EDB-7941-AA3C-A993E524639D}"/>
              </c:ext>
            </c:extLst>
          </c:dPt>
          <c:dPt>
            <c:idx val="17"/>
            <c:invertIfNegative val="0"/>
            <c:bubble3D val="0"/>
            <c:spPr>
              <a:solidFill>
                <a:srgbClr val="B3B83A"/>
              </a:solidFill>
            </c:spPr>
            <c:extLst>
              <c:ext xmlns:c16="http://schemas.microsoft.com/office/drawing/2014/chart" uri="{C3380CC4-5D6E-409C-BE32-E72D297353CC}">
                <c16:uniqueId val="{0000000F-3EDB-7941-AA3C-A993E524639D}"/>
              </c:ext>
            </c:extLst>
          </c:dPt>
          <c:dLbls>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DB-7941-AA3C-A993E524639D}"/>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EDB-7941-AA3C-A993E524639D}"/>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EDB-7941-AA3C-A993E524639D}"/>
                </c:ext>
              </c:extLst>
            </c:dLbl>
            <c:dLbl>
              <c:idx val="10"/>
              <c:layout>
                <c:manualLayout>
                  <c:x val="0"/>
                  <c:y val="-2.083333713060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EDB-7941-AA3C-A993E524639D}"/>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EDB-7941-AA3C-A993E524639D}"/>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EDB-7941-AA3C-A993E524639D}"/>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numCache>
            </c:numRef>
          </c:val>
          <c:extLst>
            <c:ext xmlns:c16="http://schemas.microsoft.com/office/drawing/2014/chart" uri="{C3380CC4-5D6E-409C-BE32-E72D297353CC}">
              <c16:uniqueId val="{00000012-3EDB-7941-AA3C-A993E524639D}"/>
            </c:ext>
          </c:extLst>
        </c:ser>
        <c:dLbls>
          <c:showLegendKey val="0"/>
          <c:showVal val="0"/>
          <c:showCatName val="0"/>
          <c:showSerName val="0"/>
          <c:showPercent val="0"/>
          <c:showBubbleSize val="0"/>
        </c:dLbls>
        <c:gapWidth val="150"/>
        <c:axId val="1839062720"/>
        <c:axId val="1838279280"/>
      </c:barChart>
      <c:catAx>
        <c:axId val="1839062720"/>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838279280"/>
        <c:crosses val="autoZero"/>
        <c:auto val="1"/>
        <c:lblAlgn val="ctr"/>
        <c:lblOffset val="100"/>
        <c:noMultiLvlLbl val="0"/>
      </c:catAx>
      <c:valAx>
        <c:axId val="1838279280"/>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839062720"/>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Pt>
            <c:idx val="0"/>
            <c:invertIfNegative val="0"/>
            <c:bubble3D val="0"/>
            <c:spPr>
              <a:solidFill>
                <a:srgbClr val="B3B83A"/>
              </a:solidFill>
            </c:spPr>
            <c:extLst>
              <c:ext xmlns:c16="http://schemas.microsoft.com/office/drawing/2014/chart" uri="{C3380CC4-5D6E-409C-BE32-E72D297353CC}">
                <c16:uniqueId val="{00000001-DE1D-2445-856D-84D543883442}"/>
              </c:ext>
            </c:extLst>
          </c:dPt>
          <c:dPt>
            <c:idx val="1"/>
            <c:invertIfNegative val="0"/>
            <c:bubble3D val="0"/>
            <c:spPr>
              <a:solidFill>
                <a:srgbClr val="B3B83A"/>
              </a:solidFill>
            </c:spPr>
            <c:extLst>
              <c:ext xmlns:c16="http://schemas.microsoft.com/office/drawing/2014/chart" uri="{C3380CC4-5D6E-409C-BE32-E72D297353CC}">
                <c16:uniqueId val="{00000003-DE1D-2445-856D-84D543883442}"/>
              </c:ext>
            </c:extLst>
          </c:dPt>
          <c:dPt>
            <c:idx val="3"/>
            <c:invertIfNegative val="0"/>
            <c:bubble3D val="0"/>
            <c:spPr>
              <a:solidFill>
                <a:srgbClr val="B3B83A"/>
              </a:solidFill>
            </c:spPr>
            <c:extLst>
              <c:ext xmlns:c16="http://schemas.microsoft.com/office/drawing/2014/chart" uri="{C3380CC4-5D6E-409C-BE32-E72D297353CC}">
                <c16:uniqueId val="{00000005-DE1D-2445-856D-84D543883442}"/>
              </c:ext>
            </c:extLst>
          </c:dPt>
          <c:dPt>
            <c:idx val="5"/>
            <c:invertIfNegative val="0"/>
            <c:bubble3D val="0"/>
            <c:spPr>
              <a:solidFill>
                <a:srgbClr val="B3B83A"/>
              </a:solidFill>
            </c:spPr>
            <c:extLst>
              <c:ext xmlns:c16="http://schemas.microsoft.com/office/drawing/2014/chart" uri="{C3380CC4-5D6E-409C-BE32-E72D297353CC}">
                <c16:uniqueId val="{00000007-DE1D-2445-856D-84D543883442}"/>
              </c:ext>
            </c:extLst>
          </c:dPt>
          <c:dPt>
            <c:idx val="6"/>
            <c:invertIfNegative val="0"/>
            <c:bubble3D val="0"/>
            <c:spPr>
              <a:solidFill>
                <a:srgbClr val="B3B83A"/>
              </a:solidFill>
            </c:spPr>
            <c:extLst>
              <c:ext xmlns:c16="http://schemas.microsoft.com/office/drawing/2014/chart" uri="{C3380CC4-5D6E-409C-BE32-E72D297353CC}">
                <c16:uniqueId val="{00000009-DE1D-2445-856D-84D543883442}"/>
              </c:ext>
            </c:extLst>
          </c:dPt>
          <c:dPt>
            <c:idx val="7"/>
            <c:invertIfNegative val="0"/>
            <c:bubble3D val="0"/>
            <c:spPr>
              <a:solidFill>
                <a:srgbClr val="B3B83A"/>
              </a:solidFill>
            </c:spPr>
            <c:extLst>
              <c:ext xmlns:c16="http://schemas.microsoft.com/office/drawing/2014/chart" uri="{C3380CC4-5D6E-409C-BE32-E72D297353CC}">
                <c16:uniqueId val="{0000000B-DE1D-2445-856D-84D543883442}"/>
              </c:ext>
            </c:extLst>
          </c:dPt>
          <c:dPt>
            <c:idx val="11"/>
            <c:invertIfNegative val="0"/>
            <c:bubble3D val="0"/>
            <c:spPr>
              <a:solidFill>
                <a:srgbClr val="B3B83A"/>
              </a:solidFill>
            </c:spPr>
            <c:extLst>
              <c:ext xmlns:c16="http://schemas.microsoft.com/office/drawing/2014/chart" uri="{C3380CC4-5D6E-409C-BE32-E72D297353CC}">
                <c16:uniqueId val="{0000000D-DE1D-2445-856D-84D543883442}"/>
              </c:ext>
            </c:extLst>
          </c:dPt>
          <c:dPt>
            <c:idx val="17"/>
            <c:invertIfNegative val="0"/>
            <c:bubble3D val="0"/>
            <c:spPr>
              <a:solidFill>
                <a:srgbClr val="B3B83A"/>
              </a:solidFill>
            </c:spPr>
            <c:extLst>
              <c:ext xmlns:c16="http://schemas.microsoft.com/office/drawing/2014/chart" uri="{C3380CC4-5D6E-409C-BE32-E72D297353CC}">
                <c16:uniqueId val="{0000000F-DE1D-2445-856D-84D543883442}"/>
              </c:ext>
            </c:extLst>
          </c:dPt>
          <c:dLbls>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1D-2445-856D-84D543883442}"/>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1D-2445-856D-84D543883442}"/>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E1D-2445-856D-84D543883442}"/>
                </c:ext>
              </c:extLst>
            </c:dLbl>
            <c:dLbl>
              <c:idx val="10"/>
              <c:layout>
                <c:manualLayout>
                  <c:x val="0"/>
                  <c:y val="-2.083333713060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E1D-2445-856D-84D543883442}"/>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E1D-2445-856D-84D543883442}"/>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E1D-2445-856D-84D543883442}"/>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numCache>
            </c:numRef>
          </c:val>
          <c:extLst>
            <c:ext xmlns:c16="http://schemas.microsoft.com/office/drawing/2014/chart" uri="{C3380CC4-5D6E-409C-BE32-E72D297353CC}">
              <c16:uniqueId val="{00000012-DE1D-2445-856D-84D543883442}"/>
            </c:ext>
          </c:extLst>
        </c:ser>
        <c:dLbls>
          <c:showLegendKey val="0"/>
          <c:showVal val="0"/>
          <c:showCatName val="0"/>
          <c:showSerName val="0"/>
          <c:showPercent val="0"/>
          <c:showBubbleSize val="0"/>
        </c:dLbls>
        <c:gapWidth val="150"/>
        <c:axId val="1605558640"/>
        <c:axId val="1605581856"/>
      </c:barChart>
      <c:lineChart>
        <c:grouping val="standard"/>
        <c:varyColors val="0"/>
        <c:ser>
          <c:idx val="1"/>
          <c:order val="1"/>
          <c:tx>
            <c:strRef>
              <c:f>Tabel1[[#Overskrifter];[Gennemsnit]]</c:f>
              <c:strCache>
                <c:ptCount val="1"/>
                <c:pt idx="0">
                  <c:v>Gennemsnit</c:v>
                </c:pt>
              </c:strCache>
            </c:strRef>
          </c:tx>
          <c:spPr>
            <a:ln>
              <a:solidFill>
                <a:srgbClr val="000000"/>
              </a:solidFill>
            </a:ln>
          </c:spPr>
          <c:marker>
            <c:symbol val="none"/>
          </c:marker>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E1D-2445-856D-84D543883442}"/>
                </c:ext>
              </c:extLst>
            </c:dLbl>
            <c:spPr>
              <a:noFill/>
              <a:ln>
                <a:noFill/>
              </a:ln>
              <a:effectLst/>
            </c:spPr>
            <c:txPr>
              <a:bodyPr/>
              <a:lstStyle/>
              <a:p>
                <a:pPr>
                  <a:defRPr sz="2000">
                    <a:solidFill>
                      <a:srgbClr val="FF0000"/>
                    </a:solidFill>
                  </a:defRPr>
                </a:pPr>
                <a:endParaRPr lang="da-DK"/>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'Ark1'!$C$2:$C$21</c:f>
              <c:numCache>
                <c:formatCode>0.0</c:formatCode>
                <c:ptCount val="20"/>
                <c:pt idx="0">
                  <c:v>18.824999999999999</c:v>
                </c:pt>
                <c:pt idx="1">
                  <c:v>18.824999999999999</c:v>
                </c:pt>
                <c:pt idx="2">
                  <c:v>18.824999999999999</c:v>
                </c:pt>
                <c:pt idx="3">
                  <c:v>18.824999999999999</c:v>
                </c:pt>
                <c:pt idx="4">
                  <c:v>18.824999999999999</c:v>
                </c:pt>
                <c:pt idx="5">
                  <c:v>18.824999999999999</c:v>
                </c:pt>
                <c:pt idx="6">
                  <c:v>18.824999999999999</c:v>
                </c:pt>
                <c:pt idx="7">
                  <c:v>18.824999999999999</c:v>
                </c:pt>
                <c:pt idx="8">
                  <c:v>18.824999999999999</c:v>
                </c:pt>
                <c:pt idx="9">
                  <c:v>18.824999999999999</c:v>
                </c:pt>
                <c:pt idx="10">
                  <c:v>18.824999999999999</c:v>
                </c:pt>
                <c:pt idx="11">
                  <c:v>18.824999999999999</c:v>
                </c:pt>
                <c:pt idx="12">
                  <c:v>18.824999999999999</c:v>
                </c:pt>
                <c:pt idx="13">
                  <c:v>18.824999999999999</c:v>
                </c:pt>
                <c:pt idx="14">
                  <c:v>18.824999999999999</c:v>
                </c:pt>
                <c:pt idx="15">
                  <c:v>18.824999999999999</c:v>
                </c:pt>
                <c:pt idx="16">
                  <c:v>18.824999999999999</c:v>
                </c:pt>
                <c:pt idx="17">
                  <c:v>18.824999999999999</c:v>
                </c:pt>
                <c:pt idx="18">
                  <c:v>18.824999999999999</c:v>
                </c:pt>
                <c:pt idx="19">
                  <c:v>18.824999999999999</c:v>
                </c:pt>
              </c:numCache>
            </c:numRef>
          </c:val>
          <c:smooth val="0"/>
          <c:extLst>
            <c:ext xmlns:c16="http://schemas.microsoft.com/office/drawing/2014/chart" uri="{C3380CC4-5D6E-409C-BE32-E72D297353CC}">
              <c16:uniqueId val="{00000014-DE1D-2445-856D-84D543883442}"/>
            </c:ext>
          </c:extLst>
        </c:ser>
        <c:dLbls>
          <c:showLegendKey val="0"/>
          <c:showVal val="0"/>
          <c:showCatName val="0"/>
          <c:showSerName val="0"/>
          <c:showPercent val="0"/>
          <c:showBubbleSize val="0"/>
        </c:dLbls>
        <c:marker val="1"/>
        <c:smooth val="0"/>
        <c:axId val="1605558640"/>
        <c:axId val="1605581856"/>
      </c:lineChart>
      <c:catAx>
        <c:axId val="1605558640"/>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605581856"/>
        <c:crosses val="autoZero"/>
        <c:auto val="1"/>
        <c:lblAlgn val="ctr"/>
        <c:lblOffset val="100"/>
        <c:noMultiLvlLbl val="0"/>
      </c:catAx>
      <c:valAx>
        <c:axId val="1605581856"/>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605558640"/>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Pt>
            <c:idx val="0"/>
            <c:invertIfNegative val="0"/>
            <c:bubble3D val="0"/>
            <c:spPr>
              <a:solidFill>
                <a:srgbClr val="B3B83A"/>
              </a:solidFill>
            </c:spPr>
            <c:extLst>
              <c:ext xmlns:c16="http://schemas.microsoft.com/office/drawing/2014/chart" uri="{C3380CC4-5D6E-409C-BE32-E72D297353CC}">
                <c16:uniqueId val="{00000001-CB1E-B449-963A-D6FE13930987}"/>
              </c:ext>
            </c:extLst>
          </c:dPt>
          <c:dPt>
            <c:idx val="1"/>
            <c:invertIfNegative val="0"/>
            <c:bubble3D val="0"/>
            <c:spPr>
              <a:solidFill>
                <a:srgbClr val="B3B83A"/>
              </a:solidFill>
            </c:spPr>
            <c:extLst>
              <c:ext xmlns:c16="http://schemas.microsoft.com/office/drawing/2014/chart" uri="{C3380CC4-5D6E-409C-BE32-E72D297353CC}">
                <c16:uniqueId val="{00000003-CB1E-B449-963A-D6FE13930987}"/>
              </c:ext>
            </c:extLst>
          </c:dPt>
          <c:dPt>
            <c:idx val="3"/>
            <c:invertIfNegative val="0"/>
            <c:bubble3D val="0"/>
            <c:spPr>
              <a:solidFill>
                <a:srgbClr val="B3B83A"/>
              </a:solidFill>
            </c:spPr>
            <c:extLst>
              <c:ext xmlns:c16="http://schemas.microsoft.com/office/drawing/2014/chart" uri="{C3380CC4-5D6E-409C-BE32-E72D297353CC}">
                <c16:uniqueId val="{00000005-CB1E-B449-963A-D6FE13930987}"/>
              </c:ext>
            </c:extLst>
          </c:dPt>
          <c:dPt>
            <c:idx val="5"/>
            <c:invertIfNegative val="0"/>
            <c:bubble3D val="0"/>
            <c:spPr>
              <a:solidFill>
                <a:srgbClr val="B3B83A"/>
              </a:solidFill>
            </c:spPr>
            <c:extLst>
              <c:ext xmlns:c16="http://schemas.microsoft.com/office/drawing/2014/chart" uri="{C3380CC4-5D6E-409C-BE32-E72D297353CC}">
                <c16:uniqueId val="{00000007-CB1E-B449-963A-D6FE13930987}"/>
              </c:ext>
            </c:extLst>
          </c:dPt>
          <c:dPt>
            <c:idx val="6"/>
            <c:invertIfNegative val="0"/>
            <c:bubble3D val="0"/>
            <c:spPr>
              <a:solidFill>
                <a:srgbClr val="B3B83A"/>
              </a:solidFill>
            </c:spPr>
            <c:extLst>
              <c:ext xmlns:c16="http://schemas.microsoft.com/office/drawing/2014/chart" uri="{C3380CC4-5D6E-409C-BE32-E72D297353CC}">
                <c16:uniqueId val="{00000009-CB1E-B449-963A-D6FE13930987}"/>
              </c:ext>
            </c:extLst>
          </c:dPt>
          <c:dPt>
            <c:idx val="7"/>
            <c:invertIfNegative val="0"/>
            <c:bubble3D val="0"/>
            <c:spPr>
              <a:solidFill>
                <a:srgbClr val="B3B83A"/>
              </a:solidFill>
            </c:spPr>
            <c:extLst>
              <c:ext xmlns:c16="http://schemas.microsoft.com/office/drawing/2014/chart" uri="{C3380CC4-5D6E-409C-BE32-E72D297353CC}">
                <c16:uniqueId val="{0000000B-CB1E-B449-963A-D6FE13930987}"/>
              </c:ext>
            </c:extLst>
          </c:dPt>
          <c:dPt>
            <c:idx val="11"/>
            <c:invertIfNegative val="0"/>
            <c:bubble3D val="0"/>
            <c:spPr>
              <a:solidFill>
                <a:srgbClr val="B3B83A"/>
              </a:solidFill>
            </c:spPr>
            <c:extLst>
              <c:ext xmlns:c16="http://schemas.microsoft.com/office/drawing/2014/chart" uri="{C3380CC4-5D6E-409C-BE32-E72D297353CC}">
                <c16:uniqueId val="{0000000D-CB1E-B449-963A-D6FE13930987}"/>
              </c:ext>
            </c:extLst>
          </c:dPt>
          <c:dPt>
            <c:idx val="17"/>
            <c:invertIfNegative val="0"/>
            <c:bubble3D val="0"/>
            <c:spPr>
              <a:solidFill>
                <a:srgbClr val="B3B83A"/>
              </a:solidFill>
            </c:spPr>
            <c:extLst>
              <c:ext xmlns:c16="http://schemas.microsoft.com/office/drawing/2014/chart" uri="{C3380CC4-5D6E-409C-BE32-E72D297353CC}">
                <c16:uniqueId val="{0000000F-CB1E-B449-963A-D6FE13930987}"/>
              </c:ext>
            </c:extLst>
          </c:dPt>
          <c:dLbls>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B1E-B449-963A-D6FE13930987}"/>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B1E-B449-963A-D6FE13930987}"/>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B1E-B449-963A-D6FE13930987}"/>
                </c:ext>
              </c:extLst>
            </c:dLbl>
            <c:dLbl>
              <c:idx val="10"/>
              <c:layout>
                <c:manualLayout>
                  <c:x val="0"/>
                  <c:y val="-2.083333713060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B1E-B449-963A-D6FE13930987}"/>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B1E-B449-963A-D6FE13930987}"/>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B1E-B449-963A-D6FE13930987}"/>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numCache>
            </c:numRef>
          </c:val>
          <c:extLst>
            <c:ext xmlns:c16="http://schemas.microsoft.com/office/drawing/2014/chart" uri="{C3380CC4-5D6E-409C-BE32-E72D297353CC}">
              <c16:uniqueId val="{00000012-CB1E-B449-963A-D6FE13930987}"/>
            </c:ext>
          </c:extLst>
        </c:ser>
        <c:dLbls>
          <c:showLegendKey val="0"/>
          <c:showVal val="0"/>
          <c:showCatName val="0"/>
          <c:showSerName val="0"/>
          <c:showPercent val="0"/>
          <c:showBubbleSize val="0"/>
        </c:dLbls>
        <c:gapWidth val="150"/>
        <c:axId val="1605679632"/>
        <c:axId val="1606392656"/>
      </c:barChart>
      <c:lineChart>
        <c:grouping val="standard"/>
        <c:varyColors val="0"/>
        <c:ser>
          <c:idx val="1"/>
          <c:order val="1"/>
          <c:tx>
            <c:strRef>
              <c:f>Tabel1[[#Overskrifter];[Gennemsnit]]</c:f>
              <c:strCache>
                <c:ptCount val="1"/>
                <c:pt idx="0">
                  <c:v>Gennemsnit</c:v>
                </c:pt>
              </c:strCache>
            </c:strRef>
          </c:tx>
          <c:spPr>
            <a:ln>
              <a:solidFill>
                <a:srgbClr val="000000"/>
              </a:solidFill>
            </a:ln>
          </c:spPr>
          <c:marker>
            <c:symbol val="none"/>
          </c:marker>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B1E-B449-963A-D6FE13930987}"/>
                </c:ext>
              </c:extLst>
            </c:dLbl>
            <c:spPr>
              <a:noFill/>
              <a:ln>
                <a:noFill/>
              </a:ln>
              <a:effectLst/>
            </c:spPr>
            <c:txPr>
              <a:bodyPr/>
              <a:lstStyle/>
              <a:p>
                <a:pPr>
                  <a:defRPr sz="2000">
                    <a:solidFill>
                      <a:srgbClr val="FF0000"/>
                    </a:solidFill>
                  </a:defRPr>
                </a:pPr>
                <a:endParaRPr lang="da-DK"/>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'Ark1'!$C$2:$C$21</c:f>
              <c:numCache>
                <c:formatCode>0.0</c:formatCode>
                <c:ptCount val="20"/>
                <c:pt idx="0">
                  <c:v>18.824999999999999</c:v>
                </c:pt>
                <c:pt idx="1">
                  <c:v>18.824999999999999</c:v>
                </c:pt>
                <c:pt idx="2">
                  <c:v>18.824999999999999</c:v>
                </c:pt>
                <c:pt idx="3">
                  <c:v>18.824999999999999</c:v>
                </c:pt>
                <c:pt idx="4">
                  <c:v>18.824999999999999</c:v>
                </c:pt>
                <c:pt idx="5">
                  <c:v>18.824999999999999</c:v>
                </c:pt>
                <c:pt idx="6">
                  <c:v>18.824999999999999</c:v>
                </c:pt>
                <c:pt idx="7">
                  <c:v>18.824999999999999</c:v>
                </c:pt>
                <c:pt idx="8">
                  <c:v>18.824999999999999</c:v>
                </c:pt>
                <c:pt idx="9">
                  <c:v>18.824999999999999</c:v>
                </c:pt>
                <c:pt idx="10">
                  <c:v>18.824999999999999</c:v>
                </c:pt>
                <c:pt idx="11">
                  <c:v>18.824999999999999</c:v>
                </c:pt>
                <c:pt idx="12">
                  <c:v>18.824999999999999</c:v>
                </c:pt>
                <c:pt idx="13">
                  <c:v>18.824999999999999</c:v>
                </c:pt>
                <c:pt idx="14">
                  <c:v>18.824999999999999</c:v>
                </c:pt>
                <c:pt idx="15">
                  <c:v>18.824999999999999</c:v>
                </c:pt>
                <c:pt idx="16">
                  <c:v>18.824999999999999</c:v>
                </c:pt>
                <c:pt idx="17">
                  <c:v>18.824999999999999</c:v>
                </c:pt>
                <c:pt idx="18">
                  <c:v>18.824999999999999</c:v>
                </c:pt>
                <c:pt idx="19">
                  <c:v>18.824999999999999</c:v>
                </c:pt>
              </c:numCache>
            </c:numRef>
          </c:val>
          <c:smooth val="0"/>
          <c:extLst>
            <c:ext xmlns:c16="http://schemas.microsoft.com/office/drawing/2014/chart" uri="{C3380CC4-5D6E-409C-BE32-E72D297353CC}">
              <c16:uniqueId val="{00000014-CB1E-B449-963A-D6FE13930987}"/>
            </c:ext>
          </c:extLst>
        </c:ser>
        <c:dLbls>
          <c:showLegendKey val="0"/>
          <c:showVal val="0"/>
          <c:showCatName val="0"/>
          <c:showSerName val="0"/>
          <c:showPercent val="0"/>
          <c:showBubbleSize val="0"/>
        </c:dLbls>
        <c:marker val="1"/>
        <c:smooth val="0"/>
        <c:axId val="1605679632"/>
        <c:axId val="1606392656"/>
      </c:lineChart>
      <c:catAx>
        <c:axId val="1605679632"/>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606392656"/>
        <c:crosses val="autoZero"/>
        <c:auto val="1"/>
        <c:lblAlgn val="ctr"/>
        <c:lblOffset val="100"/>
        <c:noMultiLvlLbl val="0"/>
      </c:catAx>
      <c:valAx>
        <c:axId val="1606392656"/>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605679632"/>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Pt>
            <c:idx val="0"/>
            <c:invertIfNegative val="0"/>
            <c:bubble3D val="0"/>
            <c:spPr>
              <a:solidFill>
                <a:srgbClr val="B3B83A"/>
              </a:solidFill>
            </c:spPr>
            <c:extLst>
              <c:ext xmlns:c16="http://schemas.microsoft.com/office/drawing/2014/chart" uri="{C3380CC4-5D6E-409C-BE32-E72D297353CC}">
                <c16:uniqueId val="{00000001-ED8E-AA40-94B3-23849BD0758B}"/>
              </c:ext>
            </c:extLst>
          </c:dPt>
          <c:dPt>
            <c:idx val="1"/>
            <c:invertIfNegative val="0"/>
            <c:bubble3D val="0"/>
            <c:spPr>
              <a:solidFill>
                <a:srgbClr val="B3B83A"/>
              </a:solidFill>
            </c:spPr>
            <c:extLst>
              <c:ext xmlns:c16="http://schemas.microsoft.com/office/drawing/2014/chart" uri="{C3380CC4-5D6E-409C-BE32-E72D297353CC}">
                <c16:uniqueId val="{00000003-ED8E-AA40-94B3-23849BD0758B}"/>
              </c:ext>
            </c:extLst>
          </c:dPt>
          <c:dPt>
            <c:idx val="3"/>
            <c:invertIfNegative val="0"/>
            <c:bubble3D val="0"/>
            <c:spPr>
              <a:solidFill>
                <a:srgbClr val="B3B83A"/>
              </a:solidFill>
            </c:spPr>
            <c:extLst>
              <c:ext xmlns:c16="http://schemas.microsoft.com/office/drawing/2014/chart" uri="{C3380CC4-5D6E-409C-BE32-E72D297353CC}">
                <c16:uniqueId val="{00000005-ED8E-AA40-94B3-23849BD0758B}"/>
              </c:ext>
            </c:extLst>
          </c:dPt>
          <c:dPt>
            <c:idx val="5"/>
            <c:invertIfNegative val="0"/>
            <c:bubble3D val="0"/>
            <c:spPr>
              <a:solidFill>
                <a:srgbClr val="B3B83A"/>
              </a:solidFill>
            </c:spPr>
            <c:extLst>
              <c:ext xmlns:c16="http://schemas.microsoft.com/office/drawing/2014/chart" uri="{C3380CC4-5D6E-409C-BE32-E72D297353CC}">
                <c16:uniqueId val="{00000007-ED8E-AA40-94B3-23849BD0758B}"/>
              </c:ext>
            </c:extLst>
          </c:dPt>
          <c:dPt>
            <c:idx val="6"/>
            <c:invertIfNegative val="0"/>
            <c:bubble3D val="0"/>
            <c:spPr>
              <a:solidFill>
                <a:srgbClr val="B3B83A"/>
              </a:solidFill>
            </c:spPr>
            <c:extLst>
              <c:ext xmlns:c16="http://schemas.microsoft.com/office/drawing/2014/chart" uri="{C3380CC4-5D6E-409C-BE32-E72D297353CC}">
                <c16:uniqueId val="{00000009-ED8E-AA40-94B3-23849BD0758B}"/>
              </c:ext>
            </c:extLst>
          </c:dPt>
          <c:dPt>
            <c:idx val="7"/>
            <c:invertIfNegative val="0"/>
            <c:bubble3D val="0"/>
            <c:spPr>
              <a:solidFill>
                <a:srgbClr val="B3B83A"/>
              </a:solidFill>
            </c:spPr>
            <c:extLst>
              <c:ext xmlns:c16="http://schemas.microsoft.com/office/drawing/2014/chart" uri="{C3380CC4-5D6E-409C-BE32-E72D297353CC}">
                <c16:uniqueId val="{0000000B-ED8E-AA40-94B3-23849BD0758B}"/>
              </c:ext>
            </c:extLst>
          </c:dPt>
          <c:dPt>
            <c:idx val="11"/>
            <c:invertIfNegative val="0"/>
            <c:bubble3D val="0"/>
            <c:spPr>
              <a:solidFill>
                <a:srgbClr val="B3B83A"/>
              </a:solidFill>
            </c:spPr>
            <c:extLst>
              <c:ext xmlns:c16="http://schemas.microsoft.com/office/drawing/2014/chart" uri="{C3380CC4-5D6E-409C-BE32-E72D297353CC}">
                <c16:uniqueId val="{0000000D-ED8E-AA40-94B3-23849BD0758B}"/>
              </c:ext>
            </c:extLst>
          </c:dPt>
          <c:dPt>
            <c:idx val="17"/>
            <c:invertIfNegative val="0"/>
            <c:bubble3D val="0"/>
            <c:spPr>
              <a:solidFill>
                <a:srgbClr val="B3B83A"/>
              </a:solidFill>
            </c:spPr>
            <c:extLst>
              <c:ext xmlns:c16="http://schemas.microsoft.com/office/drawing/2014/chart" uri="{C3380CC4-5D6E-409C-BE32-E72D297353CC}">
                <c16:uniqueId val="{0000000F-ED8E-AA40-94B3-23849BD0758B}"/>
              </c:ext>
            </c:extLst>
          </c:dPt>
          <c:dLbls>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8E-AA40-94B3-23849BD0758B}"/>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8E-AA40-94B3-23849BD0758B}"/>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D8E-AA40-94B3-23849BD0758B}"/>
                </c:ext>
              </c:extLst>
            </c:dLbl>
            <c:dLbl>
              <c:idx val="10"/>
              <c:layout>
                <c:manualLayout>
                  <c:x val="0"/>
                  <c:y val="-2.083333713060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D8E-AA40-94B3-23849BD0758B}"/>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D8E-AA40-94B3-23849BD0758B}"/>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D8E-AA40-94B3-23849BD0758B}"/>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pt idx="20">
                  <c:v>23.1</c:v>
                </c:pt>
              </c:numCache>
            </c:numRef>
          </c:val>
          <c:extLst>
            <c:ext xmlns:c16="http://schemas.microsoft.com/office/drawing/2014/chart" uri="{C3380CC4-5D6E-409C-BE32-E72D297353CC}">
              <c16:uniqueId val="{00000012-ED8E-AA40-94B3-23849BD0758B}"/>
            </c:ext>
          </c:extLst>
        </c:ser>
        <c:dLbls>
          <c:showLegendKey val="0"/>
          <c:showVal val="0"/>
          <c:showCatName val="0"/>
          <c:showSerName val="0"/>
          <c:showPercent val="0"/>
          <c:showBubbleSize val="0"/>
        </c:dLbls>
        <c:gapWidth val="150"/>
        <c:axId val="1607036528"/>
        <c:axId val="1607040656"/>
      </c:barChart>
      <c:lineChart>
        <c:grouping val="standard"/>
        <c:varyColors val="0"/>
        <c:ser>
          <c:idx val="1"/>
          <c:order val="1"/>
          <c:tx>
            <c:strRef>
              <c:f>Tabel1[[#Headers],[Gennemsnit]]</c:f>
              <c:strCache>
                <c:ptCount val="1"/>
                <c:pt idx="0">
                  <c:v>Gennemsnit</c:v>
                </c:pt>
              </c:strCache>
            </c:strRef>
          </c:tx>
          <c:spPr>
            <a:ln>
              <a:solidFill>
                <a:srgbClr val="000000"/>
              </a:solidFill>
            </a:ln>
          </c:spPr>
          <c:marker>
            <c:symbol val="none"/>
          </c:marker>
          <c:val>
            <c:numRef>
              <c:f>'Ark1'!$C$2:$C$21</c:f>
              <c:numCache>
                <c:formatCode>0.0</c:formatCode>
                <c:ptCount val="20"/>
                <c:pt idx="0">
                  <c:v>18.824999999999999</c:v>
                </c:pt>
                <c:pt idx="1">
                  <c:v>18.824999999999999</c:v>
                </c:pt>
                <c:pt idx="2">
                  <c:v>18.824999999999999</c:v>
                </c:pt>
                <c:pt idx="3">
                  <c:v>18.824999999999999</c:v>
                </c:pt>
                <c:pt idx="4">
                  <c:v>18.824999999999999</c:v>
                </c:pt>
                <c:pt idx="5">
                  <c:v>18.824999999999999</c:v>
                </c:pt>
                <c:pt idx="6">
                  <c:v>18.824999999999999</c:v>
                </c:pt>
                <c:pt idx="7">
                  <c:v>18.824999999999999</c:v>
                </c:pt>
                <c:pt idx="8">
                  <c:v>18.824999999999999</c:v>
                </c:pt>
                <c:pt idx="9">
                  <c:v>18.824999999999999</c:v>
                </c:pt>
                <c:pt idx="10">
                  <c:v>18.824999999999999</c:v>
                </c:pt>
                <c:pt idx="11">
                  <c:v>18.824999999999999</c:v>
                </c:pt>
                <c:pt idx="12">
                  <c:v>18.824999999999999</c:v>
                </c:pt>
                <c:pt idx="13">
                  <c:v>18.824999999999999</c:v>
                </c:pt>
                <c:pt idx="14">
                  <c:v>18.824999999999999</c:v>
                </c:pt>
                <c:pt idx="15">
                  <c:v>18.824999999999999</c:v>
                </c:pt>
                <c:pt idx="16">
                  <c:v>18.824999999999999</c:v>
                </c:pt>
                <c:pt idx="17">
                  <c:v>18.824999999999999</c:v>
                </c:pt>
                <c:pt idx="18">
                  <c:v>18.824999999999999</c:v>
                </c:pt>
                <c:pt idx="19">
                  <c:v>18.824999999999999</c:v>
                </c:pt>
              </c:numCache>
            </c:numRef>
          </c:val>
          <c:smooth val="0"/>
          <c:extLst>
            <c:ext xmlns:c16="http://schemas.microsoft.com/office/drawing/2014/chart" uri="{C3380CC4-5D6E-409C-BE32-E72D297353CC}">
              <c16:uniqueId val="{00000013-ED8E-AA40-94B3-23849BD0758B}"/>
            </c:ext>
          </c:extLst>
        </c:ser>
        <c:dLbls>
          <c:showLegendKey val="0"/>
          <c:showVal val="0"/>
          <c:showCatName val="0"/>
          <c:showSerName val="0"/>
          <c:showPercent val="0"/>
          <c:showBubbleSize val="0"/>
        </c:dLbls>
        <c:marker val="1"/>
        <c:smooth val="0"/>
        <c:axId val="1607036528"/>
        <c:axId val="1607040656"/>
      </c:lineChart>
      <c:catAx>
        <c:axId val="1607036528"/>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607040656"/>
        <c:crosses val="autoZero"/>
        <c:auto val="1"/>
        <c:lblAlgn val="ctr"/>
        <c:lblOffset val="100"/>
        <c:noMultiLvlLbl val="0"/>
      </c:catAx>
      <c:valAx>
        <c:axId val="1607040656"/>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607036528"/>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01959196730299E-2"/>
          <c:y val="2.81117213748295E-2"/>
          <c:w val="0.72063660719011602"/>
          <c:h val="0.90423820801507604"/>
        </c:manualLayout>
      </c:layout>
      <c:barChart>
        <c:barDir val="col"/>
        <c:grouping val="clustered"/>
        <c:varyColors val="0"/>
        <c:ser>
          <c:idx val="0"/>
          <c:order val="0"/>
          <c:tx>
            <c:strRef>
              <c:f>'Ark1'!$B$1</c:f>
              <c:strCache>
                <c:ptCount val="1"/>
                <c:pt idx="0">
                  <c:v>Handicapscore</c:v>
                </c:pt>
              </c:strCache>
            </c:strRef>
          </c:tx>
          <c:spPr>
            <a:solidFill>
              <a:srgbClr val="346243"/>
            </a:solidFill>
          </c:spPr>
          <c:invertIfNegative val="0"/>
          <c:dPt>
            <c:idx val="0"/>
            <c:invertIfNegative val="0"/>
            <c:bubble3D val="0"/>
            <c:spPr>
              <a:solidFill>
                <a:srgbClr val="B3B83A"/>
              </a:solidFill>
            </c:spPr>
            <c:extLst>
              <c:ext xmlns:c16="http://schemas.microsoft.com/office/drawing/2014/chart" uri="{C3380CC4-5D6E-409C-BE32-E72D297353CC}">
                <c16:uniqueId val="{00000001-B01C-FC41-A226-943C9B456061}"/>
              </c:ext>
            </c:extLst>
          </c:dPt>
          <c:dPt>
            <c:idx val="1"/>
            <c:invertIfNegative val="0"/>
            <c:bubble3D val="0"/>
            <c:spPr>
              <a:solidFill>
                <a:srgbClr val="B3B83A"/>
              </a:solidFill>
            </c:spPr>
            <c:extLst>
              <c:ext xmlns:c16="http://schemas.microsoft.com/office/drawing/2014/chart" uri="{C3380CC4-5D6E-409C-BE32-E72D297353CC}">
                <c16:uniqueId val="{00000003-B01C-FC41-A226-943C9B456061}"/>
              </c:ext>
            </c:extLst>
          </c:dPt>
          <c:dPt>
            <c:idx val="3"/>
            <c:invertIfNegative val="0"/>
            <c:bubble3D val="0"/>
            <c:spPr>
              <a:solidFill>
                <a:srgbClr val="B3B83A"/>
              </a:solidFill>
            </c:spPr>
            <c:extLst>
              <c:ext xmlns:c16="http://schemas.microsoft.com/office/drawing/2014/chart" uri="{C3380CC4-5D6E-409C-BE32-E72D297353CC}">
                <c16:uniqueId val="{00000005-B01C-FC41-A226-943C9B456061}"/>
              </c:ext>
            </c:extLst>
          </c:dPt>
          <c:dPt>
            <c:idx val="5"/>
            <c:invertIfNegative val="0"/>
            <c:bubble3D val="0"/>
            <c:spPr>
              <a:solidFill>
                <a:srgbClr val="B3B83A"/>
              </a:solidFill>
            </c:spPr>
            <c:extLst>
              <c:ext xmlns:c16="http://schemas.microsoft.com/office/drawing/2014/chart" uri="{C3380CC4-5D6E-409C-BE32-E72D297353CC}">
                <c16:uniqueId val="{00000007-B01C-FC41-A226-943C9B456061}"/>
              </c:ext>
            </c:extLst>
          </c:dPt>
          <c:dPt>
            <c:idx val="6"/>
            <c:invertIfNegative val="0"/>
            <c:bubble3D val="0"/>
            <c:spPr>
              <a:solidFill>
                <a:srgbClr val="B3B83A"/>
              </a:solidFill>
            </c:spPr>
            <c:extLst>
              <c:ext xmlns:c16="http://schemas.microsoft.com/office/drawing/2014/chart" uri="{C3380CC4-5D6E-409C-BE32-E72D297353CC}">
                <c16:uniqueId val="{00000009-B01C-FC41-A226-943C9B456061}"/>
              </c:ext>
            </c:extLst>
          </c:dPt>
          <c:dPt>
            <c:idx val="7"/>
            <c:invertIfNegative val="0"/>
            <c:bubble3D val="0"/>
            <c:spPr>
              <a:solidFill>
                <a:srgbClr val="B3B83A"/>
              </a:solidFill>
            </c:spPr>
            <c:extLst>
              <c:ext xmlns:c16="http://schemas.microsoft.com/office/drawing/2014/chart" uri="{C3380CC4-5D6E-409C-BE32-E72D297353CC}">
                <c16:uniqueId val="{0000000B-B01C-FC41-A226-943C9B456061}"/>
              </c:ext>
            </c:extLst>
          </c:dPt>
          <c:dPt>
            <c:idx val="11"/>
            <c:invertIfNegative val="0"/>
            <c:bubble3D val="0"/>
            <c:spPr>
              <a:solidFill>
                <a:srgbClr val="B3B83A"/>
              </a:solidFill>
            </c:spPr>
            <c:extLst>
              <c:ext xmlns:c16="http://schemas.microsoft.com/office/drawing/2014/chart" uri="{C3380CC4-5D6E-409C-BE32-E72D297353CC}">
                <c16:uniqueId val="{0000000D-B01C-FC41-A226-943C9B456061}"/>
              </c:ext>
            </c:extLst>
          </c:dPt>
          <c:dPt>
            <c:idx val="17"/>
            <c:invertIfNegative val="0"/>
            <c:bubble3D val="0"/>
            <c:spPr>
              <a:solidFill>
                <a:srgbClr val="B3B83A"/>
              </a:solidFill>
            </c:spPr>
            <c:extLst>
              <c:ext xmlns:c16="http://schemas.microsoft.com/office/drawing/2014/chart" uri="{C3380CC4-5D6E-409C-BE32-E72D297353CC}">
                <c16:uniqueId val="{0000000F-B01C-FC41-A226-943C9B456061}"/>
              </c:ext>
            </c:extLst>
          </c:dPt>
          <c:dLbls>
            <c:dLbl>
              <c:idx val="1"/>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1C-FC41-A226-943C9B456061}"/>
                </c:ext>
              </c:extLst>
            </c:dLbl>
            <c:dLbl>
              <c:idx val="5"/>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01C-FC41-A226-943C9B456061}"/>
                </c:ext>
              </c:extLst>
            </c:dLbl>
            <c:dLbl>
              <c:idx val="6"/>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01C-FC41-A226-943C9B456061}"/>
                </c:ext>
              </c:extLst>
            </c:dLbl>
            <c:dLbl>
              <c:idx val="10"/>
              <c:layout>
                <c:manualLayout>
                  <c:x val="0"/>
                  <c:y val="-2.083333713060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01C-FC41-A226-943C9B456061}"/>
                </c:ext>
              </c:extLst>
            </c:dLbl>
            <c:dLbl>
              <c:idx val="17"/>
              <c:layout>
                <c:manualLayout>
                  <c:x val="0"/>
                  <c:y val="6.9444457102008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01C-FC41-A226-943C9B456061}"/>
                </c:ext>
              </c:extLst>
            </c:dLbl>
            <c:dLbl>
              <c:idx val="19"/>
              <c:layout>
                <c:manualLayout>
                  <c:x val="0"/>
                  <c:y val="-9.25926094693440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01C-FC41-A226-943C9B456061}"/>
                </c:ext>
              </c:extLst>
            </c:dLbl>
            <c:spPr>
              <a:noFill/>
              <a:ln>
                <a:noFill/>
              </a:ln>
              <a:effectLst/>
            </c:spPr>
            <c:txPr>
              <a:bodyPr/>
              <a:lstStyle/>
              <a:p>
                <a:pPr>
                  <a:defRPr sz="1400">
                    <a:latin typeface="Aria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'Ark1'!$A$2:$A$22</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numCache>
            </c:numRef>
          </c:cat>
          <c:val>
            <c:numRef>
              <c:f>'Ark1'!$B$2:$B$22</c:f>
              <c:numCache>
                <c:formatCode>General</c:formatCode>
                <c:ptCount val="21"/>
                <c:pt idx="0">
                  <c:v>20.3</c:v>
                </c:pt>
                <c:pt idx="1">
                  <c:v>17.100000000000001</c:v>
                </c:pt>
                <c:pt idx="2">
                  <c:v>25.6</c:v>
                </c:pt>
                <c:pt idx="3">
                  <c:v>22</c:v>
                </c:pt>
                <c:pt idx="4">
                  <c:v>24.3</c:v>
                </c:pt>
                <c:pt idx="5">
                  <c:v>17.2</c:v>
                </c:pt>
                <c:pt idx="6">
                  <c:v>15.9</c:v>
                </c:pt>
                <c:pt idx="7">
                  <c:v>20.5</c:v>
                </c:pt>
                <c:pt idx="8">
                  <c:v>22.3</c:v>
                </c:pt>
                <c:pt idx="9">
                  <c:v>28.9</c:v>
                </c:pt>
                <c:pt idx="10">
                  <c:v>29.5</c:v>
                </c:pt>
                <c:pt idx="11">
                  <c:v>20.3</c:v>
                </c:pt>
                <c:pt idx="12">
                  <c:v>30.5</c:v>
                </c:pt>
                <c:pt idx="13">
                  <c:v>25.5</c:v>
                </c:pt>
                <c:pt idx="14">
                  <c:v>23.6</c:v>
                </c:pt>
                <c:pt idx="15">
                  <c:v>28.9</c:v>
                </c:pt>
                <c:pt idx="16">
                  <c:v>33</c:v>
                </c:pt>
                <c:pt idx="17">
                  <c:v>17.3</c:v>
                </c:pt>
                <c:pt idx="18">
                  <c:v>22.9</c:v>
                </c:pt>
                <c:pt idx="19">
                  <c:v>23.9</c:v>
                </c:pt>
                <c:pt idx="20">
                  <c:v>23.1</c:v>
                </c:pt>
              </c:numCache>
            </c:numRef>
          </c:val>
          <c:extLst>
            <c:ext xmlns:c16="http://schemas.microsoft.com/office/drawing/2014/chart" uri="{C3380CC4-5D6E-409C-BE32-E72D297353CC}">
              <c16:uniqueId val="{00000012-B01C-FC41-A226-943C9B456061}"/>
            </c:ext>
          </c:extLst>
        </c:ser>
        <c:dLbls>
          <c:showLegendKey val="0"/>
          <c:showVal val="0"/>
          <c:showCatName val="0"/>
          <c:showSerName val="0"/>
          <c:showPercent val="0"/>
          <c:showBubbleSize val="0"/>
        </c:dLbls>
        <c:gapWidth val="150"/>
        <c:axId val="1965853920"/>
        <c:axId val="1965876736"/>
      </c:barChart>
      <c:lineChart>
        <c:grouping val="standard"/>
        <c:varyColors val="0"/>
        <c:ser>
          <c:idx val="1"/>
          <c:order val="1"/>
          <c:tx>
            <c:strRef>
              <c:f>Tabel1[[#Headers],[Gennemsnit]]</c:f>
              <c:strCache>
                <c:ptCount val="1"/>
                <c:pt idx="0">
                  <c:v>Gennemsnit</c:v>
                </c:pt>
              </c:strCache>
            </c:strRef>
          </c:tx>
          <c:spPr>
            <a:ln>
              <a:solidFill>
                <a:srgbClr val="000000"/>
              </a:solidFill>
            </a:ln>
          </c:spPr>
          <c:marker>
            <c:symbol val="none"/>
          </c:marker>
          <c:val>
            <c:numRef>
              <c:f>'Ark1'!$C$2:$C$21</c:f>
              <c:numCache>
                <c:formatCode>0.0</c:formatCode>
                <c:ptCount val="20"/>
                <c:pt idx="0">
                  <c:v>18.824999999999999</c:v>
                </c:pt>
                <c:pt idx="1">
                  <c:v>18.824999999999999</c:v>
                </c:pt>
                <c:pt idx="2">
                  <c:v>18.824999999999999</c:v>
                </c:pt>
                <c:pt idx="3">
                  <c:v>18.824999999999999</c:v>
                </c:pt>
                <c:pt idx="4">
                  <c:v>18.824999999999999</c:v>
                </c:pt>
                <c:pt idx="5">
                  <c:v>18.824999999999999</c:v>
                </c:pt>
                <c:pt idx="6">
                  <c:v>18.824999999999999</c:v>
                </c:pt>
                <c:pt idx="7">
                  <c:v>18.824999999999999</c:v>
                </c:pt>
                <c:pt idx="8">
                  <c:v>18.824999999999999</c:v>
                </c:pt>
                <c:pt idx="9">
                  <c:v>18.824999999999999</c:v>
                </c:pt>
                <c:pt idx="10">
                  <c:v>18.824999999999999</c:v>
                </c:pt>
                <c:pt idx="11">
                  <c:v>18.824999999999999</c:v>
                </c:pt>
                <c:pt idx="12">
                  <c:v>18.824999999999999</c:v>
                </c:pt>
                <c:pt idx="13">
                  <c:v>18.824999999999999</c:v>
                </c:pt>
                <c:pt idx="14">
                  <c:v>18.824999999999999</c:v>
                </c:pt>
                <c:pt idx="15">
                  <c:v>18.824999999999999</c:v>
                </c:pt>
                <c:pt idx="16">
                  <c:v>18.824999999999999</c:v>
                </c:pt>
                <c:pt idx="17">
                  <c:v>18.824999999999999</c:v>
                </c:pt>
                <c:pt idx="18">
                  <c:v>18.824999999999999</c:v>
                </c:pt>
                <c:pt idx="19">
                  <c:v>18.824999999999999</c:v>
                </c:pt>
              </c:numCache>
            </c:numRef>
          </c:val>
          <c:smooth val="0"/>
          <c:extLst>
            <c:ext xmlns:c16="http://schemas.microsoft.com/office/drawing/2014/chart" uri="{C3380CC4-5D6E-409C-BE32-E72D297353CC}">
              <c16:uniqueId val="{00000013-B01C-FC41-A226-943C9B456061}"/>
            </c:ext>
          </c:extLst>
        </c:ser>
        <c:dLbls>
          <c:showLegendKey val="0"/>
          <c:showVal val="0"/>
          <c:showCatName val="0"/>
          <c:showSerName val="0"/>
          <c:showPercent val="0"/>
          <c:showBubbleSize val="0"/>
        </c:dLbls>
        <c:marker val="1"/>
        <c:smooth val="0"/>
        <c:axId val="1965853920"/>
        <c:axId val="1965876736"/>
      </c:lineChart>
      <c:catAx>
        <c:axId val="1965853920"/>
        <c:scaling>
          <c:orientation val="minMax"/>
        </c:scaling>
        <c:delete val="0"/>
        <c:axPos val="b"/>
        <c:numFmt formatCode="General" sourceLinked="1"/>
        <c:majorTickMark val="out"/>
        <c:minorTickMark val="none"/>
        <c:tickLblPos val="nextTo"/>
        <c:txPr>
          <a:bodyPr/>
          <a:lstStyle/>
          <a:p>
            <a:pPr>
              <a:defRPr sz="1400">
                <a:latin typeface="Arial"/>
              </a:defRPr>
            </a:pPr>
            <a:endParaRPr lang="da-DK"/>
          </a:p>
        </c:txPr>
        <c:crossAx val="1965876736"/>
        <c:crosses val="autoZero"/>
        <c:auto val="1"/>
        <c:lblAlgn val="ctr"/>
        <c:lblOffset val="100"/>
        <c:noMultiLvlLbl val="0"/>
      </c:catAx>
      <c:valAx>
        <c:axId val="1965876736"/>
        <c:scaling>
          <c:orientation val="minMax"/>
        </c:scaling>
        <c:delete val="0"/>
        <c:axPos val="l"/>
        <c:majorGridlines/>
        <c:numFmt formatCode="General" sourceLinked="1"/>
        <c:majorTickMark val="out"/>
        <c:minorTickMark val="none"/>
        <c:tickLblPos val="nextTo"/>
        <c:txPr>
          <a:bodyPr/>
          <a:lstStyle/>
          <a:p>
            <a:pPr>
              <a:defRPr sz="1400">
                <a:latin typeface="Arial"/>
              </a:defRPr>
            </a:pPr>
            <a:endParaRPr lang="da-DK"/>
          </a:p>
        </c:txPr>
        <c:crossAx val="1965853920"/>
        <c:crosses val="autoZero"/>
        <c:crossBetween val="between"/>
      </c:valAx>
    </c:plotArea>
    <c:plotVisOnly val="1"/>
    <c:dispBlanksAs val="gap"/>
    <c:showDLblsOverMax val="0"/>
  </c:chart>
  <c:txPr>
    <a:bodyPr/>
    <a:lstStyle/>
    <a:p>
      <a:pPr>
        <a:defRPr sz="1800"/>
      </a:pPr>
      <a:endParaRPr lang="da-DK"/>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D4278-7432-4C4A-B304-9C7892A43F9B}" type="datetimeFigureOut">
              <a:rPr lang="da-DK" smtClean="0"/>
              <a:t>11.01.2023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6C636-D012-9645-A36C-6DE7CBF5C6DE}" type="slidenum">
              <a:rPr lang="da-DK" smtClean="0"/>
              <a:t>‹nr.›</a:t>
            </a:fld>
            <a:endParaRPr lang="da-DK"/>
          </a:p>
        </p:txBody>
      </p:sp>
    </p:spTree>
    <p:extLst>
      <p:ext uri="{BB962C8B-B14F-4D97-AF65-F5344CB8AC3E}">
        <p14:creationId xmlns:p14="http://schemas.microsoft.com/office/powerpoint/2010/main" val="72267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0A6A3D27-F548-6B49-A0C4-01B2404C91BD}" type="slidenum">
              <a:rPr lang="da-DK" smtClean="0"/>
              <a:t>1</a:t>
            </a:fld>
            <a:endParaRPr lang="da-DK"/>
          </a:p>
        </p:txBody>
      </p:sp>
    </p:spTree>
    <p:extLst>
      <p:ext uri="{BB962C8B-B14F-4D97-AF65-F5344CB8AC3E}">
        <p14:creationId xmlns:p14="http://schemas.microsoft.com/office/powerpoint/2010/main" val="144706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Det er et eksempel på, at man forsøger at gøre reglerne mere logiske og ensartede. Fremover må man det samme før et slag lige meget hvor på banen, man er. Før skulle du lige tænke dig om. Igen mere logik.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Klik frem til løse naturgenstande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Klik frem til Grounde.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Men ensartede forhold betyder også ensartet straf – fx hvis bolden flytter sig ved fjernelse af løse naturgenstande. Altså 1 slags straf.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Give and </a:t>
            </a:r>
            <a:r>
              <a:rPr lang="da-DK" dirty="0" err="1"/>
              <a:t>take</a:t>
            </a:r>
            <a:r>
              <a:rPr lang="da-DK" dirty="0"/>
              <a:t>…</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10</a:t>
            </a:fld>
            <a:endParaRPr lang="da-DK">
              <a:solidFill>
                <a:prstClr val="black"/>
              </a:solidFill>
            </a:endParaRPr>
          </a:p>
        </p:txBody>
      </p:sp>
    </p:spTree>
    <p:extLst>
      <p:ext uri="{BB962C8B-B14F-4D97-AF65-F5344CB8AC3E}">
        <p14:creationId xmlns:p14="http://schemas.microsoft.com/office/powerpoint/2010/main" val="1793581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Nu altid i fast lempelsesområde. Tidl. af og til drop på punkt (fx under en flytbar forhindring)/så nær som muligt (fx fæstnet bold) eller i lempelsesområde (fx NPL).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Som altid i Golfreglerne – en undtagelse: 2 køllelængder – stadig ekstra mulighed ved RØD og ved uspillelig bold.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Eksempel på ændring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Lidt optræden: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Drop fra knæhøjde (vis)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Og hvad er en køllelængde (Vis driver – den længste. Vis Putter, den dur ikke mere til udmåling.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11</a:t>
            </a:fld>
            <a:endParaRPr lang="da-DK">
              <a:solidFill>
                <a:prstClr val="black"/>
              </a:solidFill>
            </a:endParaRPr>
          </a:p>
        </p:txBody>
      </p:sp>
    </p:spTree>
    <p:extLst>
      <p:ext uri="{BB962C8B-B14F-4D97-AF65-F5344CB8AC3E}">
        <p14:creationId xmlns:p14="http://schemas.microsoft.com/office/powerpoint/2010/main" val="1905946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Hvilke områder var det nu?</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12</a:t>
            </a:fld>
            <a:endParaRPr lang="da-DK">
              <a:solidFill>
                <a:prstClr val="black"/>
              </a:solidFill>
            </a:endParaRPr>
          </a:p>
        </p:txBody>
      </p:sp>
    </p:spTree>
    <p:extLst>
      <p:ext uri="{BB962C8B-B14F-4D97-AF65-F5344CB8AC3E}">
        <p14:creationId xmlns:p14="http://schemas.microsoft.com/office/powerpoint/2010/main" val="606596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R2019 – vores ”kode” for projektet</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13</a:t>
            </a:fld>
            <a:endParaRPr lang="da-DK">
              <a:solidFill>
                <a:prstClr val="black"/>
              </a:solidFill>
            </a:endParaRPr>
          </a:p>
        </p:txBody>
      </p:sp>
    </p:spTree>
    <p:extLst>
      <p:ext uri="{BB962C8B-B14F-4D97-AF65-F5344CB8AC3E}">
        <p14:creationId xmlns:p14="http://schemas.microsoft.com/office/powerpoint/2010/main" val="794248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oversætter regelmateriale og vi udvikler en Kvikguide til spillet – ny boblebog</a:t>
            </a:r>
          </a:p>
          <a:p>
            <a:pPr marL="285750" indent="-285750">
              <a:buFont typeface="Arial" panose="020B0604020202020204" pitchFamily="34" charset="0"/>
              <a:buChar char="•"/>
            </a:pPr>
            <a:r>
              <a:rPr lang="da-DK" dirty="0"/>
              <a:t>Trykt – lommeformat A6</a:t>
            </a:r>
          </a:p>
          <a:p>
            <a:pPr marL="285750" indent="-285750">
              <a:buFont typeface="Arial" panose="020B0604020202020204" pitchFamily="34" charset="0"/>
              <a:buChar char="•"/>
            </a:pPr>
            <a:r>
              <a:rPr lang="da-DK" dirty="0"/>
              <a:t>Ultrakort format</a:t>
            </a:r>
          </a:p>
          <a:p>
            <a:pPr marL="285750" indent="-285750">
              <a:buFont typeface="Arial" panose="020B0604020202020204" pitchFamily="34" charset="0"/>
              <a:buChar char="•"/>
            </a:pPr>
            <a:r>
              <a:rPr lang="da-DK" dirty="0"/>
              <a:t>Kombination af Boblebog og ”Knudsens regelguide”</a:t>
            </a:r>
          </a:p>
          <a:p>
            <a:pPr marL="285750" indent="-285750">
              <a:buFont typeface="Arial" panose="020B0604020202020204" pitchFamily="34" charset="0"/>
              <a:buChar char="•"/>
            </a:pPr>
            <a:r>
              <a:rPr lang="da-DK" dirty="0"/>
              <a:t>Faneblade, opslag</a:t>
            </a:r>
          </a:p>
          <a:p>
            <a:pPr marL="0" indent="0">
              <a:buFont typeface="Arial" panose="020B0604020202020204" pitchFamily="34" charset="0"/>
              <a:buNone/>
            </a:pPr>
            <a:r>
              <a:rPr lang="da-DK" dirty="0"/>
              <a:t>Motto: Slå op og kom videre.</a:t>
            </a:r>
          </a:p>
          <a:p>
            <a:pPr marL="0" indent="0">
              <a:buFont typeface="Arial" panose="020B0604020202020204" pitchFamily="34" charset="0"/>
              <a:buNone/>
            </a:pPr>
            <a:r>
              <a:rPr lang="da-DK" dirty="0"/>
              <a:t>Vi udvikler nye materialer til undervisningen i klubberne, øvede som begyndere. Bl.a. kommer denne spilleplade (vis) til at blive en del af en plade til begynderundervisningen og på bagsiden et regelspil til alle andre, juniorer, spil om en øl i caféen.</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14</a:t>
            </a:fld>
            <a:endParaRPr lang="da-DK">
              <a:solidFill>
                <a:prstClr val="black"/>
              </a:solidFill>
            </a:endParaRPr>
          </a:p>
        </p:txBody>
      </p:sp>
    </p:spTree>
    <p:extLst>
      <p:ext uri="{BB962C8B-B14F-4D97-AF65-F5344CB8AC3E}">
        <p14:creationId xmlns:p14="http://schemas.microsoft.com/office/powerpoint/2010/main" val="1045678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Ad 2. : Der er pt. tilmeldt ca. 400 deltagere fra 118 klubber til Regelopdateringsseminarerne.</a:t>
            </a:r>
          </a:p>
          <a:p>
            <a:r>
              <a:rPr lang="da-DK" dirty="0"/>
              <a:t>Klik næste slide som viser billede af R2019 sektionen</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15</a:t>
            </a:fld>
            <a:endParaRPr lang="da-DK">
              <a:solidFill>
                <a:prstClr val="black"/>
              </a:solidFill>
            </a:endParaRPr>
          </a:p>
        </p:txBody>
      </p:sp>
    </p:spTree>
    <p:extLst>
      <p:ext uri="{BB962C8B-B14F-4D97-AF65-F5344CB8AC3E}">
        <p14:creationId xmlns:p14="http://schemas.microsoft.com/office/powerpoint/2010/main" val="249806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Eksempler fra nyt materiale på næste to slides.</a:t>
            </a:r>
          </a:p>
          <a:p>
            <a:r>
              <a:rPr lang="da-DK" dirty="0"/>
              <a:t>E-learning – Golfhullet 2019. Klik på Teested (billede) og på areal under reparation (video)</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16</a:t>
            </a:fld>
            <a:endParaRPr lang="da-DK">
              <a:solidFill>
                <a:prstClr val="black"/>
              </a:solidFill>
            </a:endParaRPr>
          </a:p>
        </p:txBody>
      </p:sp>
    </p:spTree>
    <p:extLst>
      <p:ext uri="{BB962C8B-B14F-4D97-AF65-F5344CB8AC3E}">
        <p14:creationId xmlns:p14="http://schemas.microsoft.com/office/powerpoint/2010/main" val="62601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vigtig pointe: </a:t>
            </a:r>
          </a:p>
          <a:p>
            <a:r>
              <a:rPr lang="da-DK" dirty="0"/>
              <a:t>De fleste af disse materialer stilles til rådighed for klubberne uden beregning, mens andre enkelte som i dag kan fås til en rimelig pris.</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17</a:t>
            </a:fld>
            <a:endParaRPr lang="da-DK">
              <a:solidFill>
                <a:prstClr val="black"/>
              </a:solidFill>
            </a:endParaRPr>
          </a:p>
        </p:txBody>
      </p:sp>
    </p:spTree>
    <p:extLst>
      <p:ext uri="{BB962C8B-B14F-4D97-AF65-F5344CB8AC3E}">
        <p14:creationId xmlns:p14="http://schemas.microsoft.com/office/powerpoint/2010/main" val="1339555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0A6A3D27-F548-6B49-A0C4-01B2404C91BD}" type="slidenum">
              <a:rPr lang="da-DK" smtClean="0"/>
              <a:t>18</a:t>
            </a:fld>
            <a:endParaRPr lang="da-DK"/>
          </a:p>
        </p:txBody>
      </p:sp>
    </p:spTree>
    <p:extLst>
      <p:ext uri="{BB962C8B-B14F-4D97-AF65-F5344CB8AC3E}">
        <p14:creationId xmlns:p14="http://schemas.microsoft.com/office/powerpoint/2010/main" val="485327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447C53D-3A30-1F49-98EE-973E5A57DE02}" type="slidenum">
              <a:rPr lang="da-DK" smtClean="0">
                <a:solidFill>
                  <a:prstClr val="black"/>
                </a:solidFill>
              </a:rPr>
              <a:pPr/>
              <a:t>19</a:t>
            </a:fld>
            <a:endParaRPr lang="da-DK">
              <a:solidFill>
                <a:prstClr val="black"/>
              </a:solidFill>
            </a:endParaRPr>
          </a:p>
        </p:txBody>
      </p:sp>
    </p:spTree>
    <p:extLst>
      <p:ext uri="{BB962C8B-B14F-4D97-AF65-F5344CB8AC3E}">
        <p14:creationId xmlns:p14="http://schemas.microsoft.com/office/powerpoint/2010/main" val="194500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har fornøjelsen af at give jer en hurtig gennemgang af processen for at indføre de nye regler pr. januar 2019.</a:t>
            </a:r>
          </a:p>
          <a:p>
            <a:r>
              <a:rPr lang="da-DK" dirty="0"/>
              <a:t>Klik.</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2</a:t>
            </a:fld>
            <a:endParaRPr lang="da-DK">
              <a:solidFill>
                <a:prstClr val="black"/>
              </a:solidFill>
            </a:endParaRPr>
          </a:p>
        </p:txBody>
      </p:sp>
    </p:spTree>
    <p:extLst>
      <p:ext uri="{BB962C8B-B14F-4D97-AF65-F5344CB8AC3E}">
        <p14:creationId xmlns:p14="http://schemas.microsoft.com/office/powerpoint/2010/main" val="612975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447C53D-3A30-1F49-98EE-973E5A57DE02}" type="slidenum">
              <a:rPr lang="da-DK" smtClean="0">
                <a:solidFill>
                  <a:prstClr val="black"/>
                </a:solidFill>
              </a:rPr>
              <a:pPr/>
              <a:t>20</a:t>
            </a:fld>
            <a:endParaRPr lang="da-DK">
              <a:solidFill>
                <a:prstClr val="black"/>
              </a:solidFill>
            </a:endParaRPr>
          </a:p>
        </p:txBody>
      </p:sp>
    </p:spTree>
    <p:extLst>
      <p:ext uri="{BB962C8B-B14F-4D97-AF65-F5344CB8AC3E}">
        <p14:creationId xmlns:p14="http://schemas.microsoft.com/office/powerpoint/2010/main" val="739516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DE052B2-429E-E542-8EE4-4770BABC8D05}" type="slidenum">
              <a:rPr lang="da-DK" smtClean="0">
                <a:solidFill>
                  <a:prstClr val="black"/>
                </a:solidFill>
              </a:rPr>
              <a:pPr/>
              <a:t>24</a:t>
            </a:fld>
            <a:endParaRPr lang="da-DK">
              <a:solidFill>
                <a:prstClr val="black"/>
              </a:solidFill>
            </a:endParaRPr>
          </a:p>
        </p:txBody>
      </p:sp>
    </p:spTree>
    <p:extLst>
      <p:ext uri="{BB962C8B-B14F-4D97-AF65-F5344CB8AC3E}">
        <p14:creationId xmlns:p14="http://schemas.microsoft.com/office/powerpoint/2010/main" val="1824489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DE052B2-429E-E542-8EE4-4770BABC8D05}" type="slidenum">
              <a:rPr lang="da-DK" smtClean="0">
                <a:solidFill>
                  <a:prstClr val="black"/>
                </a:solidFill>
              </a:rPr>
              <a:pPr/>
              <a:t>25</a:t>
            </a:fld>
            <a:endParaRPr lang="da-DK">
              <a:solidFill>
                <a:prstClr val="black"/>
              </a:solidFill>
            </a:endParaRPr>
          </a:p>
        </p:txBody>
      </p:sp>
    </p:spTree>
    <p:extLst>
      <p:ext uri="{BB962C8B-B14F-4D97-AF65-F5344CB8AC3E}">
        <p14:creationId xmlns:p14="http://schemas.microsoft.com/office/powerpoint/2010/main" val="715730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DE052B2-429E-E542-8EE4-4770BABC8D05}" type="slidenum">
              <a:rPr lang="da-DK" smtClean="0">
                <a:solidFill>
                  <a:prstClr val="black"/>
                </a:solidFill>
              </a:rPr>
              <a:pPr/>
              <a:t>26</a:t>
            </a:fld>
            <a:endParaRPr lang="da-DK">
              <a:solidFill>
                <a:prstClr val="black"/>
              </a:solidFill>
            </a:endParaRPr>
          </a:p>
        </p:txBody>
      </p:sp>
    </p:spTree>
    <p:extLst>
      <p:ext uri="{BB962C8B-B14F-4D97-AF65-F5344CB8AC3E}">
        <p14:creationId xmlns:p14="http://schemas.microsoft.com/office/powerpoint/2010/main" val="1817933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DE052B2-429E-E542-8EE4-4770BABC8D05}" type="slidenum">
              <a:rPr lang="da-DK" smtClean="0">
                <a:solidFill>
                  <a:prstClr val="black"/>
                </a:solidFill>
              </a:rPr>
              <a:pPr/>
              <a:t>27</a:t>
            </a:fld>
            <a:endParaRPr lang="da-DK">
              <a:solidFill>
                <a:prstClr val="black"/>
              </a:solidFill>
            </a:endParaRPr>
          </a:p>
        </p:txBody>
      </p:sp>
    </p:spTree>
    <p:extLst>
      <p:ext uri="{BB962C8B-B14F-4D97-AF65-F5344CB8AC3E}">
        <p14:creationId xmlns:p14="http://schemas.microsoft.com/office/powerpoint/2010/main" val="2112690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DE052B2-429E-E542-8EE4-4770BABC8D05}" type="slidenum">
              <a:rPr lang="da-DK" smtClean="0">
                <a:solidFill>
                  <a:prstClr val="black"/>
                </a:solidFill>
              </a:rPr>
              <a:pPr/>
              <a:t>28</a:t>
            </a:fld>
            <a:endParaRPr lang="da-DK">
              <a:solidFill>
                <a:prstClr val="black"/>
              </a:solidFill>
            </a:endParaRPr>
          </a:p>
        </p:txBody>
      </p:sp>
    </p:spTree>
    <p:extLst>
      <p:ext uri="{BB962C8B-B14F-4D97-AF65-F5344CB8AC3E}">
        <p14:creationId xmlns:p14="http://schemas.microsoft.com/office/powerpoint/2010/main" val="1794186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DE052B2-429E-E542-8EE4-4770BABC8D05}" type="slidenum">
              <a:rPr lang="da-DK" smtClean="0">
                <a:solidFill>
                  <a:prstClr val="black"/>
                </a:solidFill>
              </a:rPr>
              <a:pPr/>
              <a:t>29</a:t>
            </a:fld>
            <a:endParaRPr lang="da-DK">
              <a:solidFill>
                <a:prstClr val="black"/>
              </a:solidFill>
            </a:endParaRPr>
          </a:p>
        </p:txBody>
      </p:sp>
    </p:spTree>
    <p:extLst>
      <p:ext uri="{BB962C8B-B14F-4D97-AF65-F5344CB8AC3E}">
        <p14:creationId xmlns:p14="http://schemas.microsoft.com/office/powerpoint/2010/main" val="28367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DE052B2-429E-E542-8EE4-4770BABC8D05}" type="slidenum">
              <a:rPr lang="da-DK" smtClean="0">
                <a:solidFill>
                  <a:prstClr val="black"/>
                </a:solidFill>
              </a:rPr>
              <a:pPr/>
              <a:t>30</a:t>
            </a:fld>
            <a:endParaRPr lang="da-DK">
              <a:solidFill>
                <a:prstClr val="black"/>
              </a:solidFill>
            </a:endParaRPr>
          </a:p>
        </p:txBody>
      </p:sp>
    </p:spTree>
    <p:extLst>
      <p:ext uri="{BB962C8B-B14F-4D97-AF65-F5344CB8AC3E}">
        <p14:creationId xmlns:p14="http://schemas.microsoft.com/office/powerpoint/2010/main" val="1750693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DE052B2-429E-E542-8EE4-4770BABC8D05}" type="slidenum">
              <a:rPr lang="da-DK" smtClean="0">
                <a:solidFill>
                  <a:prstClr val="black"/>
                </a:solidFill>
              </a:rPr>
              <a:pPr/>
              <a:t>31</a:t>
            </a:fld>
            <a:endParaRPr lang="da-DK">
              <a:solidFill>
                <a:prstClr val="black"/>
              </a:solidFill>
            </a:endParaRPr>
          </a:p>
        </p:txBody>
      </p:sp>
    </p:spTree>
    <p:extLst>
      <p:ext uri="{BB962C8B-B14F-4D97-AF65-F5344CB8AC3E}">
        <p14:creationId xmlns:p14="http://schemas.microsoft.com/office/powerpoint/2010/main" val="2051433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DE052B2-429E-E542-8EE4-4770BABC8D05}" type="slidenum">
              <a:rPr lang="da-DK" smtClean="0">
                <a:solidFill>
                  <a:prstClr val="black"/>
                </a:solidFill>
              </a:rPr>
              <a:pPr/>
              <a:t>32</a:t>
            </a:fld>
            <a:endParaRPr lang="da-DK">
              <a:solidFill>
                <a:prstClr val="black"/>
              </a:solidFill>
            </a:endParaRPr>
          </a:p>
        </p:txBody>
      </p:sp>
    </p:spTree>
    <p:extLst>
      <p:ext uri="{BB962C8B-B14F-4D97-AF65-F5344CB8AC3E}">
        <p14:creationId xmlns:p14="http://schemas.microsoft.com/office/powerpoint/2010/main" val="21461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Præsentationen falder i disse 3 hovedkategorier:</a:t>
            </a:r>
          </a:p>
          <a:p>
            <a:r>
              <a:rPr lang="da-DK" dirty="0"/>
              <a:t>Hvorfor…</a:t>
            </a:r>
          </a:p>
          <a:p>
            <a:r>
              <a:rPr lang="da-DK" dirty="0" err="1"/>
              <a:t>Hvad…et</a:t>
            </a:r>
            <a:r>
              <a:rPr lang="da-DK" dirty="0"/>
              <a:t> udpluk med nogle af de vigtigste ændringer</a:t>
            </a:r>
          </a:p>
          <a:p>
            <a:r>
              <a:rPr lang="da-DK" dirty="0" err="1"/>
              <a:t>Hvordan…sørger</a:t>
            </a:r>
            <a:r>
              <a:rPr lang="da-DK" dirty="0"/>
              <a:t> vi for at hjælpe klubberne med, at alle deres medlemmer er klar til at spille med de nye regler ved sæsonstart 2019</a:t>
            </a:r>
          </a:p>
          <a:p>
            <a:endParaRPr lang="da-DK" dirty="0"/>
          </a:p>
          <a:p>
            <a:r>
              <a:rPr lang="da-DK" dirty="0"/>
              <a:t>Klik</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3</a:t>
            </a:fld>
            <a:endParaRPr lang="da-DK">
              <a:solidFill>
                <a:prstClr val="black"/>
              </a:solidFill>
            </a:endParaRPr>
          </a:p>
        </p:txBody>
      </p:sp>
    </p:spTree>
    <p:extLst>
      <p:ext uri="{BB962C8B-B14F-4D97-AF65-F5344CB8AC3E}">
        <p14:creationId xmlns:p14="http://schemas.microsoft.com/office/powerpoint/2010/main" val="591072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DE052B2-429E-E542-8EE4-4770BABC8D05}" type="slidenum">
              <a:rPr lang="da-DK" smtClean="0">
                <a:solidFill>
                  <a:prstClr val="black"/>
                </a:solidFill>
              </a:rPr>
              <a:pPr/>
              <a:t>33</a:t>
            </a:fld>
            <a:endParaRPr lang="da-DK">
              <a:solidFill>
                <a:prstClr val="black"/>
              </a:solidFill>
            </a:endParaRPr>
          </a:p>
        </p:txBody>
      </p:sp>
    </p:spTree>
    <p:extLst>
      <p:ext uri="{BB962C8B-B14F-4D97-AF65-F5344CB8AC3E}">
        <p14:creationId xmlns:p14="http://schemas.microsoft.com/office/powerpoint/2010/main" val="920390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Golfspillet er</a:t>
            </a:r>
            <a:r>
              <a:rPr lang="da-DK" baseline="0" dirty="0"/>
              <a:t> stadig det samme, med handicap som en af grundpillerne i sporten</a:t>
            </a:r>
            <a:endParaRPr lang="da-DK" dirty="0"/>
          </a:p>
        </p:txBody>
      </p:sp>
      <p:sp>
        <p:nvSpPr>
          <p:cNvPr id="4" name="Pladsholder til diasnummer 3"/>
          <p:cNvSpPr>
            <a:spLocks noGrp="1"/>
          </p:cNvSpPr>
          <p:nvPr>
            <p:ph type="sldNum" sz="quarter" idx="10"/>
          </p:nvPr>
        </p:nvSpPr>
        <p:spPr/>
        <p:txBody>
          <a:bodyPr/>
          <a:lstStyle/>
          <a:p>
            <a:fld id="{E447C53D-3A30-1F49-98EE-973E5A57DE02}" type="slidenum">
              <a:rPr lang="da-DK" smtClean="0">
                <a:solidFill>
                  <a:prstClr val="black"/>
                </a:solidFill>
              </a:rPr>
              <a:pPr/>
              <a:t>34</a:t>
            </a:fld>
            <a:endParaRPr lang="da-DK">
              <a:solidFill>
                <a:prstClr val="black"/>
              </a:solidFill>
            </a:endParaRPr>
          </a:p>
        </p:txBody>
      </p:sp>
    </p:spTree>
    <p:extLst>
      <p:ext uri="{BB962C8B-B14F-4D97-AF65-F5344CB8AC3E}">
        <p14:creationId xmlns:p14="http://schemas.microsoft.com/office/powerpoint/2010/main" val="787122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Golfspillet er</a:t>
            </a:r>
            <a:r>
              <a:rPr lang="da-DK" baseline="0" dirty="0"/>
              <a:t> stadig det samme, med handicap som en af grundpillerne i sporten</a:t>
            </a:r>
            <a:endParaRPr lang="da-DK" dirty="0"/>
          </a:p>
        </p:txBody>
      </p:sp>
      <p:sp>
        <p:nvSpPr>
          <p:cNvPr id="4" name="Pladsholder til diasnummer 3"/>
          <p:cNvSpPr>
            <a:spLocks noGrp="1"/>
          </p:cNvSpPr>
          <p:nvPr>
            <p:ph type="sldNum" sz="quarter" idx="10"/>
          </p:nvPr>
        </p:nvSpPr>
        <p:spPr/>
        <p:txBody>
          <a:bodyPr/>
          <a:lstStyle/>
          <a:p>
            <a:fld id="{E447C53D-3A30-1F49-98EE-973E5A57DE02}" type="slidenum">
              <a:rPr lang="da-DK" smtClean="0">
                <a:solidFill>
                  <a:prstClr val="black"/>
                </a:solidFill>
              </a:rPr>
              <a:pPr/>
              <a:t>51</a:t>
            </a:fld>
            <a:endParaRPr lang="da-DK">
              <a:solidFill>
                <a:prstClr val="black"/>
              </a:solidFill>
            </a:endParaRPr>
          </a:p>
        </p:txBody>
      </p:sp>
    </p:spTree>
    <p:extLst>
      <p:ext uri="{BB962C8B-B14F-4D97-AF65-F5344CB8AC3E}">
        <p14:creationId xmlns:p14="http://schemas.microsoft.com/office/powerpoint/2010/main" val="1405515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Golfspillet er</a:t>
            </a:r>
            <a:r>
              <a:rPr lang="da-DK" baseline="0" dirty="0"/>
              <a:t> stadig det samme, med handicap som en af grundpillerne i sporten</a:t>
            </a:r>
            <a:endParaRPr lang="da-DK" dirty="0"/>
          </a:p>
        </p:txBody>
      </p:sp>
      <p:sp>
        <p:nvSpPr>
          <p:cNvPr id="4" name="Pladsholder til diasnummer 3"/>
          <p:cNvSpPr>
            <a:spLocks noGrp="1"/>
          </p:cNvSpPr>
          <p:nvPr>
            <p:ph type="sldNum" sz="quarter" idx="10"/>
          </p:nvPr>
        </p:nvSpPr>
        <p:spPr/>
        <p:txBody>
          <a:bodyPr/>
          <a:lstStyle/>
          <a:p>
            <a:fld id="{E447C53D-3A30-1F49-98EE-973E5A57DE02}" type="slidenum">
              <a:rPr lang="da-DK" smtClean="0">
                <a:solidFill>
                  <a:prstClr val="black"/>
                </a:solidFill>
              </a:rPr>
              <a:pPr/>
              <a:t>52</a:t>
            </a:fld>
            <a:endParaRPr lang="da-DK">
              <a:solidFill>
                <a:prstClr val="black"/>
              </a:solidFill>
            </a:endParaRPr>
          </a:p>
        </p:txBody>
      </p:sp>
    </p:spTree>
    <p:extLst>
      <p:ext uri="{BB962C8B-B14F-4D97-AF65-F5344CB8AC3E}">
        <p14:creationId xmlns:p14="http://schemas.microsoft.com/office/powerpoint/2010/main" val="319132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0A6A3D27-F548-6B49-A0C4-01B2404C91BD}" type="slidenum">
              <a:rPr lang="da-DK" smtClean="0"/>
              <a:t>62</a:t>
            </a:fld>
            <a:endParaRPr lang="da-DK"/>
          </a:p>
        </p:txBody>
      </p:sp>
    </p:spTree>
    <p:extLst>
      <p:ext uri="{BB962C8B-B14F-4D97-AF65-F5344CB8AC3E}">
        <p14:creationId xmlns:p14="http://schemas.microsoft.com/office/powerpoint/2010/main" val="2093721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0006C636-D012-9645-A36C-6DE7CBF5C6DE}" type="slidenum">
              <a:rPr lang="da-DK" smtClean="0"/>
              <a:t>72</a:t>
            </a:fld>
            <a:endParaRPr lang="da-DK"/>
          </a:p>
        </p:txBody>
      </p:sp>
    </p:spTree>
    <p:extLst>
      <p:ext uri="{BB962C8B-B14F-4D97-AF65-F5344CB8AC3E}">
        <p14:creationId xmlns:p14="http://schemas.microsoft.com/office/powerpoint/2010/main" val="2032890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skal vi have vendt udviklingen, </a:t>
            </a:r>
          </a:p>
          <a:p>
            <a:r>
              <a:rPr lang="da-DK" dirty="0"/>
              <a:t>Gå</a:t>
            </a:r>
            <a:r>
              <a:rPr lang="da-DK" baseline="0" dirty="0"/>
              <a:t> hjem og sig til jeres juniorudvalg at de skal være en dal af dette</a:t>
            </a:r>
            <a:r>
              <a:rPr lang="mr-IN" baseline="0" dirty="0"/>
              <a:t>…</a:t>
            </a:r>
            <a:endParaRPr lang="da-DK" dirty="0"/>
          </a:p>
        </p:txBody>
      </p:sp>
      <p:sp>
        <p:nvSpPr>
          <p:cNvPr id="4" name="Pladsholder til slidenummer 3"/>
          <p:cNvSpPr>
            <a:spLocks noGrp="1"/>
          </p:cNvSpPr>
          <p:nvPr>
            <p:ph type="sldNum" sz="quarter" idx="10"/>
          </p:nvPr>
        </p:nvSpPr>
        <p:spPr/>
        <p:txBody>
          <a:bodyPr/>
          <a:lstStyle/>
          <a:p>
            <a:fld id="{0006C636-D012-9645-A36C-6DE7CBF5C6DE}" type="slidenum">
              <a:rPr lang="da-DK" smtClean="0"/>
              <a:t>74</a:t>
            </a:fld>
            <a:endParaRPr lang="da-DK"/>
          </a:p>
        </p:txBody>
      </p:sp>
    </p:spTree>
    <p:extLst>
      <p:ext uri="{BB962C8B-B14F-4D97-AF65-F5344CB8AC3E}">
        <p14:creationId xmlns:p14="http://schemas.microsoft.com/office/powerpoint/2010/main" val="719314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masser af muligheder </a:t>
            </a:r>
            <a:r>
              <a:rPr lang="mr-IN" dirty="0"/>
              <a:t>–</a:t>
            </a:r>
            <a:r>
              <a:rPr lang="da-DK" dirty="0"/>
              <a:t> det er simpelthen bare at få søgt</a:t>
            </a:r>
            <a:r>
              <a:rPr lang="mr-IN" dirty="0"/>
              <a:t>…</a:t>
            </a:r>
            <a:endParaRPr lang="da-DK" dirty="0"/>
          </a:p>
        </p:txBody>
      </p:sp>
      <p:sp>
        <p:nvSpPr>
          <p:cNvPr id="4" name="Pladsholder til slidenummer 3"/>
          <p:cNvSpPr>
            <a:spLocks noGrp="1"/>
          </p:cNvSpPr>
          <p:nvPr>
            <p:ph type="sldNum" sz="quarter" idx="10"/>
          </p:nvPr>
        </p:nvSpPr>
        <p:spPr/>
        <p:txBody>
          <a:bodyPr/>
          <a:lstStyle/>
          <a:p>
            <a:fld id="{0006C636-D012-9645-A36C-6DE7CBF5C6DE}" type="slidenum">
              <a:rPr lang="da-DK" smtClean="0"/>
              <a:t>77</a:t>
            </a:fld>
            <a:endParaRPr lang="da-DK"/>
          </a:p>
        </p:txBody>
      </p:sp>
    </p:spTree>
    <p:extLst>
      <p:ext uri="{BB962C8B-B14F-4D97-AF65-F5344CB8AC3E}">
        <p14:creationId xmlns:p14="http://schemas.microsoft.com/office/powerpoint/2010/main" val="1767873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0A6A3D27-F548-6B49-A0C4-01B2404C91BD}" type="slidenum">
              <a:rPr lang="da-DK" smtClean="0"/>
              <a:t>80</a:t>
            </a:fld>
            <a:endParaRPr lang="da-DK"/>
          </a:p>
        </p:txBody>
      </p:sp>
    </p:spTree>
    <p:extLst>
      <p:ext uri="{BB962C8B-B14F-4D97-AF65-F5344CB8AC3E}">
        <p14:creationId xmlns:p14="http://schemas.microsoft.com/office/powerpoint/2010/main" val="108475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Klik til Første punkt: De to verdensforbund udgiver nye regler, så der er ikke det store valg. Men hvorfor gør de så det?</a:t>
            </a:r>
          </a:p>
          <a:p>
            <a:r>
              <a:rPr lang="da-DK" dirty="0"/>
              <a:t>Punkt 2 og fremad…</a:t>
            </a:r>
          </a:p>
          <a:p>
            <a:r>
              <a:rPr lang="da-DK" dirty="0"/>
              <a:t>Omfangsrige regelbøger</a:t>
            </a:r>
          </a:p>
          <a:p>
            <a:r>
              <a:rPr lang="da-DK" dirty="0"/>
              <a:t>Stor </a:t>
            </a:r>
            <a:r>
              <a:rPr lang="da-DK" dirty="0" err="1"/>
              <a:t>Decisionbog</a:t>
            </a:r>
            <a:endParaRPr lang="da-DK" dirty="0"/>
          </a:p>
          <a:p>
            <a:r>
              <a:rPr lang="da-DK" dirty="0"/>
              <a:t>Efterhånden sværere for den almindelige golfspiller at hitte rundt i</a:t>
            </a:r>
          </a:p>
          <a:p>
            <a:r>
              <a:rPr lang="da-DK" dirty="0"/>
              <a:t>Og nu kunne en opdatering ikke længere redde den. Der skulle tænkes nyt.</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4</a:t>
            </a:fld>
            <a:endParaRPr lang="da-DK">
              <a:solidFill>
                <a:prstClr val="black"/>
              </a:solidFill>
            </a:endParaRPr>
          </a:p>
        </p:txBody>
      </p:sp>
    </p:spTree>
    <p:extLst>
      <p:ext uri="{BB962C8B-B14F-4D97-AF65-F5344CB8AC3E}">
        <p14:creationId xmlns:p14="http://schemas.microsoft.com/office/powerpoint/2010/main" val="2052094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5 udvalgte regelområder. I får en oversigt og derefter tager vi dem en ad gangen.</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5</a:t>
            </a:fld>
            <a:endParaRPr lang="da-DK">
              <a:solidFill>
                <a:prstClr val="black"/>
              </a:solidFill>
            </a:endParaRPr>
          </a:p>
        </p:txBody>
      </p:sp>
    </p:spTree>
    <p:extLst>
      <p:ext uri="{BB962C8B-B14F-4D97-AF65-F5344CB8AC3E}">
        <p14:creationId xmlns:p14="http://schemas.microsoft.com/office/powerpoint/2010/main" val="230904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5 vigtige områder – et udvalg blandt mange fornyelser.</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6</a:t>
            </a:fld>
            <a:endParaRPr lang="da-DK">
              <a:solidFill>
                <a:prstClr val="black"/>
              </a:solidFill>
            </a:endParaRPr>
          </a:p>
        </p:txBody>
      </p:sp>
    </p:spTree>
    <p:extLst>
      <p:ext uri="{BB962C8B-B14F-4D97-AF65-F5344CB8AC3E}">
        <p14:creationId xmlns:p14="http://schemas.microsoft.com/office/powerpoint/2010/main" val="1183725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Spilletempo – et emne, som har vokset sig stort i takt med den store udbredelse, som golfen har fået. Hvordan kan vi hjælpe på det?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Første punkter: Opfordringer som tidligere var i Etikettereglerne er nu en del af Reglerne.</a:t>
            </a:r>
          </a:p>
          <a:p>
            <a:r>
              <a:rPr lang="da-DK" dirty="0"/>
              <a:t>Klik viser listen:</a:t>
            </a:r>
          </a:p>
          <a:p>
            <a:pPr marL="0" indent="0">
              <a:buFont typeface="Arial" panose="020B0604020202020204" pitchFamily="34" charset="0"/>
              <a:buNone/>
            </a:pPr>
            <a:r>
              <a:rPr lang="da-DK" dirty="0" err="1"/>
              <a:t>Søgetid</a:t>
            </a:r>
            <a:r>
              <a:rPr lang="da-DK" dirty="0"/>
              <a:t> nedsat</a:t>
            </a:r>
          </a:p>
          <a:p>
            <a:pPr marL="0" indent="0">
              <a:buFont typeface="Arial" panose="020B0604020202020204" pitchFamily="34" charset="0"/>
              <a:buNone/>
            </a:pPr>
            <a:r>
              <a:rPr lang="da-DK" dirty="0"/>
              <a:t>Og en lille overraskelse som dukkede op i mandagens lancering. Vi troede, at den var lagt i graven, men her er den:</a:t>
            </a:r>
          </a:p>
          <a:p>
            <a:pPr marL="0" indent="0">
              <a:buFont typeface="Arial" panose="020B0604020202020204" pitchFamily="34" charset="0"/>
              <a:buNone/>
            </a:pPr>
            <a:r>
              <a:rPr lang="da-DK" dirty="0"/>
              <a:t>Mulig Lokal Regel, som tillader at der droppes, hvor en bold formodes at være tabt eller out.</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Du har slået den ind i skoven. Vi tror den kan findes. Vi kommer derud. Den er væk.</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Meningen med denne Lokal Regel er så, at du ikke behøver at gå tilbage, men kan spille inden for et defineret dropområde – stadig med to strafslag, men nu med en væsentlig tidsbesparelse.</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Vi kommer til at få den vurderet af vores Turnerings- og regelkomité, vores elitefolk, sikkert også på nordiske møder, inden vi kommer med en endelig anbefaling og vejledning til klubberne i, hvordan den kan anvendes i Danmark.</a:t>
            </a:r>
          </a:p>
          <a:p>
            <a:pPr marL="0" indent="0">
              <a:buFont typeface="Arial" panose="020B0604020202020204" pitchFamily="34" charset="0"/>
              <a:buNone/>
            </a:pPr>
            <a:r>
              <a:rPr lang="da-DK" dirty="0"/>
              <a:t>Videre…</a:t>
            </a:r>
          </a:p>
          <a:p>
            <a:endParaRPr lang="da-DK" dirty="0"/>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7</a:t>
            </a:fld>
            <a:endParaRPr lang="da-DK">
              <a:solidFill>
                <a:prstClr val="black"/>
              </a:solidFill>
            </a:endParaRPr>
          </a:p>
        </p:txBody>
      </p:sp>
    </p:spTree>
    <p:extLst>
      <p:ext uri="{BB962C8B-B14F-4D97-AF65-F5344CB8AC3E}">
        <p14:creationId xmlns:p14="http://schemas.microsoft.com/office/powerpoint/2010/main" val="1689813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Strafområder.</a:t>
            </a:r>
          </a:p>
          <a:p>
            <a:r>
              <a:rPr lang="da-DK" dirty="0"/>
              <a:t>Klik</a:t>
            </a:r>
          </a:p>
          <a:p>
            <a:r>
              <a:rPr lang="da-DK" dirty="0"/>
              <a:t>Røde: Modsat af i dag, hvor </a:t>
            </a:r>
            <a:r>
              <a:rPr lang="da-DK" dirty="0" err="1"/>
              <a:t>udgangspunket</a:t>
            </a:r>
            <a:r>
              <a:rPr lang="da-DK" dirty="0"/>
              <a:t> er Gult</a:t>
            </a:r>
          </a:p>
          <a:p>
            <a:r>
              <a:rPr lang="da-DK" dirty="0"/>
              <a:t>Klik: Nogle kan vælges som Gule, hvis det er passende for spillet på jeres bane.</a:t>
            </a:r>
          </a:p>
          <a:p>
            <a:r>
              <a:rPr lang="da-DK" dirty="0"/>
              <a:t>Klik: Man kan vælge at definere alle områder på banen som strafområder.</a:t>
            </a:r>
          </a:p>
          <a:p>
            <a:r>
              <a:rPr lang="da-DK" dirty="0"/>
              <a:t>Et givent område, som ikke holdes, hvor man ikke ønsker, at spillerne skal spilde tid med at lede, og ikke ønsker, at de skal gå tilbage og slå en ny bold.</a:t>
            </a:r>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8</a:t>
            </a:fld>
            <a:endParaRPr lang="da-DK">
              <a:solidFill>
                <a:prstClr val="black"/>
              </a:solidFill>
            </a:endParaRPr>
          </a:p>
        </p:txBody>
      </p:sp>
    </p:spTree>
    <p:extLst>
      <p:ext uri="{BB962C8B-B14F-4D97-AF65-F5344CB8AC3E}">
        <p14:creationId xmlns:p14="http://schemas.microsoft.com/office/powerpoint/2010/main" val="485650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Ved overskrift: Et eksempel på, at man både vil understrege sportens natur – gentleman-sport, og det er også en hjælpe til at holde spilletempoet, f.eks.</a:t>
            </a:r>
          </a:p>
          <a:p>
            <a:r>
              <a:rPr lang="da-DK" dirty="0"/>
              <a:t>Klik: Annoncering: Når du i dag skal løfte din bold for at identificere den, skal du lade din markør eller anden overvære, at du løfter bolden. Fremover løfter du den, og vi tror på at du har god grund til det. Og du behøver så ikke vente på at din medspiller kommer derhen. Vi sparer lidt tid igen…</a:t>
            </a:r>
          </a:p>
          <a:p>
            <a:r>
              <a:rPr lang="da-DK" dirty="0"/>
              <a:t>Klik: Lidt mere af den samme skuffe – gentlemen and </a:t>
            </a:r>
            <a:r>
              <a:rPr lang="da-DK" dirty="0" err="1"/>
              <a:t>gentle</a:t>
            </a:r>
            <a:r>
              <a:rPr lang="da-DK" dirty="0"/>
              <a:t> </a:t>
            </a:r>
            <a:r>
              <a:rPr lang="da-DK" dirty="0" err="1"/>
              <a:t>women</a:t>
            </a:r>
            <a:r>
              <a:rPr lang="da-DK" dirty="0"/>
              <a:t>…</a:t>
            </a:r>
          </a:p>
          <a:p>
            <a:endParaRPr lang="da-DK" dirty="0"/>
          </a:p>
        </p:txBody>
      </p:sp>
      <p:sp>
        <p:nvSpPr>
          <p:cNvPr id="4" name="Pladsholder til slidenummer 3"/>
          <p:cNvSpPr>
            <a:spLocks noGrp="1"/>
          </p:cNvSpPr>
          <p:nvPr>
            <p:ph type="sldNum" sz="quarter" idx="10"/>
          </p:nvPr>
        </p:nvSpPr>
        <p:spPr/>
        <p:txBody>
          <a:bodyPr/>
          <a:lstStyle/>
          <a:p>
            <a:fld id="{17342DF4-67F9-44E0-B223-94D64ED7FEA6}" type="slidenum">
              <a:rPr lang="da-DK" smtClean="0">
                <a:solidFill>
                  <a:prstClr val="black"/>
                </a:solidFill>
              </a:rPr>
              <a:pPr/>
              <a:t>9</a:t>
            </a:fld>
            <a:endParaRPr lang="da-DK">
              <a:solidFill>
                <a:prstClr val="black"/>
              </a:solidFill>
            </a:endParaRPr>
          </a:p>
        </p:txBody>
      </p:sp>
    </p:spTree>
    <p:extLst>
      <p:ext uri="{BB962C8B-B14F-4D97-AF65-F5344CB8AC3E}">
        <p14:creationId xmlns:p14="http://schemas.microsoft.com/office/powerpoint/2010/main" val="1713684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3F067EEC-F2B1-AA47-9850-B3A097BC2654}"/>
              </a:ext>
            </a:extLst>
          </p:cNvPr>
          <p:cNvSpPr>
            <a:spLocks noGrp="1" noChangeAspect="1"/>
          </p:cNvSpPr>
          <p:nvPr>
            <p:ph type="pic" sz="quarter" idx="10"/>
          </p:nvPr>
        </p:nvSpPr>
        <p:spPr>
          <a:xfrm>
            <a:off x="704192" y="3336586"/>
            <a:ext cx="10815145" cy="2969621"/>
          </a:xfrm>
          <a:prstGeom prst="rect">
            <a:avLst/>
          </a:prstGeom>
        </p:spPr>
        <p:txBody>
          <a:bodyPr/>
          <a:lstStyle>
            <a:lvl1pPr>
              <a:defRPr b="0" i="0">
                <a:latin typeface="Arial (null)"/>
              </a:defRPr>
            </a:lvl1pPr>
          </a:lstStyle>
          <a:p>
            <a:r>
              <a:rPr lang="da-DK" dirty="0"/>
              <a:t>Klik på ikonet for at tilføje et billede</a:t>
            </a:r>
          </a:p>
        </p:txBody>
      </p:sp>
      <p:pic>
        <p:nvPicPr>
          <p:cNvPr id="10" name="Billede 9">
            <a:extLst>
              <a:ext uri="{FF2B5EF4-FFF2-40B4-BE49-F238E27FC236}">
                <a16:creationId xmlns:a16="http://schemas.microsoft.com/office/drawing/2014/main" id="{F33A3479-5195-6646-8E68-F1E4546DF028}"/>
              </a:ext>
            </a:extLst>
          </p:cNvPr>
          <p:cNvPicPr>
            <a:picLocks noChangeAspect="1"/>
          </p:cNvPicPr>
          <p:nvPr/>
        </p:nvPicPr>
        <p:blipFill>
          <a:blip r:embed="rId2"/>
          <a:stretch>
            <a:fillRect/>
          </a:stretch>
        </p:blipFill>
        <p:spPr>
          <a:xfrm>
            <a:off x="3684858" y="657657"/>
            <a:ext cx="4853808" cy="1274304"/>
          </a:xfrm>
          <a:prstGeom prst="rect">
            <a:avLst/>
          </a:prstGeom>
        </p:spPr>
      </p:pic>
      <p:sp>
        <p:nvSpPr>
          <p:cNvPr id="4" name="Rektangel 3">
            <a:extLst>
              <a:ext uri="{FF2B5EF4-FFF2-40B4-BE49-F238E27FC236}">
                <a16:creationId xmlns:a16="http://schemas.microsoft.com/office/drawing/2014/main" id="{22C13770-12E9-CC48-A088-3002AE5E2FCE}"/>
              </a:ext>
            </a:extLst>
          </p:cNvPr>
          <p:cNvSpPr/>
          <p:nvPr/>
        </p:nvSpPr>
        <p:spPr>
          <a:xfrm>
            <a:off x="6719047" y="6468036"/>
            <a:ext cx="547295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5" name="Rektangel 4">
            <a:extLst>
              <a:ext uri="{FF2B5EF4-FFF2-40B4-BE49-F238E27FC236}">
                <a16:creationId xmlns:a16="http://schemas.microsoft.com/office/drawing/2014/main" id="{D42EA4D1-4E0F-404B-AB1D-8CD8D3F127A1}"/>
              </a:ext>
            </a:extLst>
          </p:cNvPr>
          <p:cNvSpPr/>
          <p:nvPr/>
        </p:nvSpPr>
        <p:spPr>
          <a:xfrm>
            <a:off x="10215282" y="6589060"/>
            <a:ext cx="1976718" cy="45719"/>
          </a:xfrm>
          <a:prstGeom prst="rect">
            <a:avLst/>
          </a:prstGeom>
          <a:solidFill>
            <a:srgbClr val="94A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7" name="Rektangel 6">
            <a:extLst>
              <a:ext uri="{FF2B5EF4-FFF2-40B4-BE49-F238E27FC236}">
                <a16:creationId xmlns:a16="http://schemas.microsoft.com/office/drawing/2014/main" id="{447AA4F2-6150-044A-91F8-9D90FD61125C}"/>
              </a:ext>
            </a:extLst>
          </p:cNvPr>
          <p:cNvSpPr/>
          <p:nvPr/>
        </p:nvSpPr>
        <p:spPr>
          <a:xfrm>
            <a:off x="6719047" y="6468036"/>
            <a:ext cx="547295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9" name="Rektangel 8">
            <a:extLst>
              <a:ext uri="{FF2B5EF4-FFF2-40B4-BE49-F238E27FC236}">
                <a16:creationId xmlns:a16="http://schemas.microsoft.com/office/drawing/2014/main" id="{51423F25-BD9F-7447-A2DB-130B7BB1B8F0}"/>
              </a:ext>
            </a:extLst>
          </p:cNvPr>
          <p:cNvSpPr/>
          <p:nvPr/>
        </p:nvSpPr>
        <p:spPr>
          <a:xfrm>
            <a:off x="10215282" y="6589060"/>
            <a:ext cx="1976718" cy="45719"/>
          </a:xfrm>
          <a:prstGeom prst="rect">
            <a:avLst/>
          </a:prstGeom>
          <a:solidFill>
            <a:srgbClr val="94A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12" name="Rektangel 11">
            <a:extLst>
              <a:ext uri="{FF2B5EF4-FFF2-40B4-BE49-F238E27FC236}">
                <a16:creationId xmlns:a16="http://schemas.microsoft.com/office/drawing/2014/main" id="{95F3BCF5-8B1F-A547-8046-15E7AAE5C5BE}"/>
              </a:ext>
            </a:extLst>
          </p:cNvPr>
          <p:cNvSpPr/>
          <p:nvPr userDrawn="1"/>
        </p:nvSpPr>
        <p:spPr>
          <a:xfrm>
            <a:off x="6719047" y="6468036"/>
            <a:ext cx="547295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13" name="Rektangel 12">
            <a:extLst>
              <a:ext uri="{FF2B5EF4-FFF2-40B4-BE49-F238E27FC236}">
                <a16:creationId xmlns:a16="http://schemas.microsoft.com/office/drawing/2014/main" id="{5B45127E-7F5E-6A45-BDFC-FAD429B22784}"/>
              </a:ext>
            </a:extLst>
          </p:cNvPr>
          <p:cNvSpPr/>
          <p:nvPr userDrawn="1"/>
        </p:nvSpPr>
        <p:spPr>
          <a:xfrm>
            <a:off x="10215282" y="6589060"/>
            <a:ext cx="1976718" cy="45719"/>
          </a:xfrm>
          <a:prstGeom prst="rect">
            <a:avLst/>
          </a:prstGeom>
          <a:solidFill>
            <a:srgbClr val="94A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14" name="Pladsholder til indhold 2">
            <a:extLst>
              <a:ext uri="{FF2B5EF4-FFF2-40B4-BE49-F238E27FC236}">
                <a16:creationId xmlns:a16="http://schemas.microsoft.com/office/drawing/2014/main" id="{877AED17-5C44-B044-A401-057C95B309CF}"/>
              </a:ext>
            </a:extLst>
          </p:cNvPr>
          <p:cNvSpPr>
            <a:spLocks noGrp="1"/>
          </p:cNvSpPr>
          <p:nvPr>
            <p:ph sz="quarter" idx="11" hasCustomPrompt="1"/>
          </p:nvPr>
        </p:nvSpPr>
        <p:spPr>
          <a:xfrm>
            <a:off x="704190" y="2093790"/>
            <a:ext cx="10815145" cy="550862"/>
          </a:xfrm>
          <a:prstGeom prst="rect">
            <a:avLst/>
          </a:prstGeom>
        </p:spPr>
        <p:txBody>
          <a:bodyPr/>
          <a:lstStyle>
            <a:lvl1pPr marL="0" indent="0" algn="ctr">
              <a:buNone/>
              <a:defRPr sz="3200" b="0" i="0">
                <a:solidFill>
                  <a:schemeClr val="tx2"/>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15" name="Pladsholder til indhold 2">
            <a:extLst>
              <a:ext uri="{FF2B5EF4-FFF2-40B4-BE49-F238E27FC236}">
                <a16:creationId xmlns:a16="http://schemas.microsoft.com/office/drawing/2014/main" id="{D0038B1F-2E36-CC4F-AFB7-3F9A0AFA1EAE}"/>
              </a:ext>
            </a:extLst>
          </p:cNvPr>
          <p:cNvSpPr>
            <a:spLocks noGrp="1"/>
          </p:cNvSpPr>
          <p:nvPr>
            <p:ph sz="quarter" idx="12" hasCustomPrompt="1"/>
          </p:nvPr>
        </p:nvSpPr>
        <p:spPr>
          <a:xfrm>
            <a:off x="704191" y="2652700"/>
            <a:ext cx="10815145" cy="550862"/>
          </a:xfrm>
          <a:prstGeom prst="rect">
            <a:avLst/>
          </a:prstGeom>
        </p:spPr>
        <p:txBody>
          <a:bodyPr/>
          <a:lstStyle>
            <a:lvl1pPr marL="0" indent="0" algn="ctr">
              <a:buNone/>
              <a:defRPr sz="1800" b="0" i="0">
                <a:solidFill>
                  <a:schemeClr val="tx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Tree>
    <p:extLst>
      <p:ext uri="{BB962C8B-B14F-4D97-AF65-F5344CB8AC3E}">
        <p14:creationId xmlns:p14="http://schemas.microsoft.com/office/powerpoint/2010/main" val="302392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yserød">
    <p:bg>
      <p:bgPr>
        <a:solidFill>
          <a:schemeClr val="accent2"/>
        </a:solidFill>
        <a:effectLst/>
      </p:bgPr>
    </p:bg>
    <p:spTree>
      <p:nvGrpSpPr>
        <p:cNvPr id="1" name=""/>
        <p:cNvGrpSpPr/>
        <p:nvPr/>
      </p:nvGrpSpPr>
      <p:grpSpPr>
        <a:xfrm>
          <a:off x="0" y="0"/>
          <a:ext cx="0" cy="0"/>
          <a:chOff x="0" y="0"/>
          <a:chExt cx="0" cy="0"/>
        </a:xfrm>
      </p:grpSpPr>
      <p:sp>
        <p:nvSpPr>
          <p:cNvPr id="2" name="Pladsholder til indhold 2">
            <a:extLst>
              <a:ext uri="{FF2B5EF4-FFF2-40B4-BE49-F238E27FC236}">
                <a16:creationId xmlns:a16="http://schemas.microsoft.com/office/drawing/2014/main" id="{A759B9DC-7F14-2F4E-8A4F-F06777516545}"/>
              </a:ext>
            </a:extLst>
          </p:cNvPr>
          <p:cNvSpPr>
            <a:spLocks noGrp="1"/>
          </p:cNvSpPr>
          <p:nvPr>
            <p:ph sz="quarter" idx="10" hasCustomPrompt="1"/>
          </p:nvPr>
        </p:nvSpPr>
        <p:spPr>
          <a:xfrm>
            <a:off x="1103126" y="1815822"/>
            <a:ext cx="4302592" cy="550862"/>
          </a:xfrm>
          <a:prstGeom prst="rect">
            <a:avLst/>
          </a:prstGeom>
        </p:spPr>
        <p:txBody>
          <a:bodyPr/>
          <a:lstStyle>
            <a:lvl1pPr marL="0" indent="0">
              <a:buNone/>
              <a:defRPr sz="4000"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3" name="Pladsholder til indhold 2">
            <a:extLst>
              <a:ext uri="{FF2B5EF4-FFF2-40B4-BE49-F238E27FC236}">
                <a16:creationId xmlns:a16="http://schemas.microsoft.com/office/drawing/2014/main" id="{A4408FC1-2930-3947-9D54-C387C71DE858}"/>
              </a:ext>
            </a:extLst>
          </p:cNvPr>
          <p:cNvSpPr>
            <a:spLocks noGrp="1"/>
          </p:cNvSpPr>
          <p:nvPr>
            <p:ph sz="quarter" idx="11" hasCustomPrompt="1"/>
          </p:nvPr>
        </p:nvSpPr>
        <p:spPr>
          <a:xfrm>
            <a:off x="1103126" y="2595751"/>
            <a:ext cx="4302592" cy="3226826"/>
          </a:xfrm>
          <a:prstGeom prst="rect">
            <a:avLst/>
          </a:prstGeom>
        </p:spPr>
        <p:txBody>
          <a:bodyPr/>
          <a:lstStyle>
            <a:lvl1pPr marL="0" indent="0">
              <a:buNone/>
              <a:defRPr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5" name="Rektangel 4">
            <a:extLst>
              <a:ext uri="{FF2B5EF4-FFF2-40B4-BE49-F238E27FC236}">
                <a16:creationId xmlns:a16="http://schemas.microsoft.com/office/drawing/2014/main" id="{FDC3119F-82E7-BB4A-8956-A6F218C156E4}"/>
              </a:ext>
            </a:extLst>
          </p:cNvPr>
          <p:cNvSpPr/>
          <p:nvPr userDrawn="1"/>
        </p:nvSpPr>
        <p:spPr>
          <a:xfrm>
            <a:off x="6719047" y="6468036"/>
            <a:ext cx="547295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6" name="Rektangel 5">
            <a:extLst>
              <a:ext uri="{FF2B5EF4-FFF2-40B4-BE49-F238E27FC236}">
                <a16:creationId xmlns:a16="http://schemas.microsoft.com/office/drawing/2014/main" id="{1EF6D5C2-F6D5-D84F-AF91-1E799AA52952}"/>
              </a:ext>
            </a:extLst>
          </p:cNvPr>
          <p:cNvSpPr/>
          <p:nvPr userDrawn="1"/>
        </p:nvSpPr>
        <p:spPr>
          <a:xfrm>
            <a:off x="10215282" y="6589060"/>
            <a:ext cx="19767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7" name="Pladsholder til billede 8">
            <a:extLst>
              <a:ext uri="{FF2B5EF4-FFF2-40B4-BE49-F238E27FC236}">
                <a16:creationId xmlns:a16="http://schemas.microsoft.com/office/drawing/2014/main" id="{2587648B-4EFB-6D42-A1BD-7975F14C7DAF}"/>
              </a:ext>
            </a:extLst>
          </p:cNvPr>
          <p:cNvSpPr>
            <a:spLocks noGrp="1"/>
          </p:cNvSpPr>
          <p:nvPr>
            <p:ph type="pic" sz="quarter" idx="12"/>
          </p:nvPr>
        </p:nvSpPr>
        <p:spPr>
          <a:xfrm>
            <a:off x="5701553" y="363537"/>
            <a:ext cx="5809129" cy="5809129"/>
          </a:xfrm>
          <a:prstGeom prst="ellipse">
            <a:avLst/>
          </a:prstGeom>
        </p:spPr>
        <p:txBody>
          <a:bodyPr/>
          <a:lstStyle>
            <a:lvl1pPr>
              <a:defRPr b="0" i="0">
                <a:latin typeface="Arial (null)"/>
              </a:defRPr>
            </a:lvl1pPr>
          </a:lstStyle>
          <a:p>
            <a:r>
              <a:rPr lang="da-DK" dirty="0"/>
              <a:t>Klik på ikonet for at tilføje et billede</a:t>
            </a:r>
          </a:p>
        </p:txBody>
      </p:sp>
    </p:spTree>
    <p:extLst>
      <p:ext uri="{BB962C8B-B14F-4D97-AF65-F5344CB8AC3E}">
        <p14:creationId xmlns:p14="http://schemas.microsoft.com/office/powerpoint/2010/main" val="1360440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Brugerdefineret layout">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2933871B-76D7-2D45-8572-92170CE563EB}"/>
              </a:ext>
            </a:extLst>
          </p:cNvPr>
          <p:cNvSpPr>
            <a:spLocks noGrp="1"/>
          </p:cNvSpPr>
          <p:nvPr>
            <p:ph type="pic" sz="quarter" idx="10"/>
          </p:nvPr>
        </p:nvSpPr>
        <p:spPr>
          <a:xfrm>
            <a:off x="0" y="0"/>
            <a:ext cx="12192000" cy="6858000"/>
          </a:xfrm>
          <a:prstGeom prst="rect">
            <a:avLst/>
          </a:prstGeom>
        </p:spPr>
        <p:txBody>
          <a:bodyPr/>
          <a:lstStyle/>
          <a:p>
            <a:endParaRPr lang="da-DK"/>
          </a:p>
        </p:txBody>
      </p:sp>
    </p:spTree>
    <p:extLst>
      <p:ext uri="{BB962C8B-B14F-4D97-AF65-F5344CB8AC3E}">
        <p14:creationId xmlns:p14="http://schemas.microsoft.com/office/powerpoint/2010/main" val="1404224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å">
    <p:bg>
      <p:bgPr>
        <a:solidFill>
          <a:schemeClr val="bg2"/>
        </a:solidFill>
        <a:effectLst/>
      </p:bgPr>
    </p:bg>
    <p:spTree>
      <p:nvGrpSpPr>
        <p:cNvPr id="1" name=""/>
        <p:cNvGrpSpPr/>
        <p:nvPr/>
      </p:nvGrpSpPr>
      <p:grpSpPr>
        <a:xfrm>
          <a:off x="0" y="0"/>
          <a:ext cx="0" cy="0"/>
          <a:chOff x="0" y="0"/>
          <a:chExt cx="0" cy="0"/>
        </a:xfrm>
      </p:grpSpPr>
      <p:sp>
        <p:nvSpPr>
          <p:cNvPr id="2" name="Pladsholder til indhold 2">
            <a:extLst>
              <a:ext uri="{FF2B5EF4-FFF2-40B4-BE49-F238E27FC236}">
                <a16:creationId xmlns:a16="http://schemas.microsoft.com/office/drawing/2014/main" id="{0C52EDEB-BBE9-914A-B961-2B693FA52114}"/>
              </a:ext>
            </a:extLst>
          </p:cNvPr>
          <p:cNvSpPr>
            <a:spLocks noGrp="1"/>
          </p:cNvSpPr>
          <p:nvPr>
            <p:ph sz="quarter" idx="10" hasCustomPrompt="1"/>
          </p:nvPr>
        </p:nvSpPr>
        <p:spPr>
          <a:xfrm>
            <a:off x="1103126" y="1667904"/>
            <a:ext cx="7785100" cy="550862"/>
          </a:xfrm>
          <a:prstGeom prst="rect">
            <a:avLst/>
          </a:prstGeom>
        </p:spPr>
        <p:txBody>
          <a:bodyPr/>
          <a:lstStyle>
            <a:lvl1pPr marL="0" indent="0">
              <a:buNone/>
              <a:defRPr sz="4000"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3" name="Pladsholder til indhold 2">
            <a:extLst>
              <a:ext uri="{FF2B5EF4-FFF2-40B4-BE49-F238E27FC236}">
                <a16:creationId xmlns:a16="http://schemas.microsoft.com/office/drawing/2014/main" id="{43668139-B476-274F-9A6D-DC1ED5248B6F}"/>
              </a:ext>
            </a:extLst>
          </p:cNvPr>
          <p:cNvSpPr>
            <a:spLocks noGrp="1"/>
          </p:cNvSpPr>
          <p:nvPr>
            <p:ph sz="quarter" idx="11" hasCustomPrompt="1"/>
          </p:nvPr>
        </p:nvSpPr>
        <p:spPr>
          <a:xfrm>
            <a:off x="1103126" y="2447833"/>
            <a:ext cx="7785100" cy="550862"/>
          </a:xfrm>
          <a:prstGeom prst="rect">
            <a:avLst/>
          </a:prstGeom>
        </p:spPr>
        <p:txBody>
          <a:bodyPr/>
          <a:lstStyle>
            <a:lvl1pPr marL="0" indent="0">
              <a:buNone/>
              <a:defRPr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4" name="Rektangel 3">
            <a:extLst>
              <a:ext uri="{FF2B5EF4-FFF2-40B4-BE49-F238E27FC236}">
                <a16:creationId xmlns:a16="http://schemas.microsoft.com/office/drawing/2014/main" id="{69B6FAD6-8C5F-D947-B350-5573FA0FDC40}"/>
              </a:ext>
            </a:extLst>
          </p:cNvPr>
          <p:cNvSpPr/>
          <p:nvPr userDrawn="1"/>
        </p:nvSpPr>
        <p:spPr>
          <a:xfrm>
            <a:off x="6719047" y="6468036"/>
            <a:ext cx="547295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5" name="Rektangel 4">
            <a:extLst>
              <a:ext uri="{FF2B5EF4-FFF2-40B4-BE49-F238E27FC236}">
                <a16:creationId xmlns:a16="http://schemas.microsoft.com/office/drawing/2014/main" id="{70A9C558-BFB9-D64A-90D6-EF58146F761B}"/>
              </a:ext>
            </a:extLst>
          </p:cNvPr>
          <p:cNvSpPr/>
          <p:nvPr userDrawn="1"/>
        </p:nvSpPr>
        <p:spPr>
          <a:xfrm>
            <a:off x="10215282" y="6589060"/>
            <a:ext cx="19767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Tree>
    <p:extLst>
      <p:ext uri="{BB962C8B-B14F-4D97-AF65-F5344CB8AC3E}">
        <p14:creationId xmlns:p14="http://schemas.microsoft.com/office/powerpoint/2010/main" val="570024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Grå">
    <p:bg>
      <p:bgPr>
        <a:solidFill>
          <a:schemeClr val="bg2"/>
        </a:solidFill>
        <a:effectLst/>
      </p:bgPr>
    </p:bg>
    <p:spTree>
      <p:nvGrpSpPr>
        <p:cNvPr id="1" name=""/>
        <p:cNvGrpSpPr/>
        <p:nvPr/>
      </p:nvGrpSpPr>
      <p:grpSpPr>
        <a:xfrm>
          <a:off x="0" y="0"/>
          <a:ext cx="0" cy="0"/>
          <a:chOff x="0" y="0"/>
          <a:chExt cx="0" cy="0"/>
        </a:xfrm>
      </p:grpSpPr>
      <p:sp>
        <p:nvSpPr>
          <p:cNvPr id="2" name="Pladsholder til indhold 2">
            <a:extLst>
              <a:ext uri="{FF2B5EF4-FFF2-40B4-BE49-F238E27FC236}">
                <a16:creationId xmlns:a16="http://schemas.microsoft.com/office/drawing/2014/main" id="{79628E8F-C62B-FE44-AA96-6AD95B4D9ADA}"/>
              </a:ext>
            </a:extLst>
          </p:cNvPr>
          <p:cNvSpPr>
            <a:spLocks noGrp="1"/>
          </p:cNvSpPr>
          <p:nvPr>
            <p:ph sz="quarter" idx="10" hasCustomPrompt="1"/>
          </p:nvPr>
        </p:nvSpPr>
        <p:spPr>
          <a:xfrm>
            <a:off x="1103126" y="1815822"/>
            <a:ext cx="4302592" cy="550862"/>
          </a:xfrm>
          <a:prstGeom prst="rect">
            <a:avLst/>
          </a:prstGeom>
        </p:spPr>
        <p:txBody>
          <a:bodyPr/>
          <a:lstStyle>
            <a:lvl1pPr marL="0" indent="0">
              <a:buNone/>
              <a:defRPr sz="4000"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3" name="Pladsholder til indhold 2">
            <a:extLst>
              <a:ext uri="{FF2B5EF4-FFF2-40B4-BE49-F238E27FC236}">
                <a16:creationId xmlns:a16="http://schemas.microsoft.com/office/drawing/2014/main" id="{08794F9A-A4C4-4A47-8584-54F740FB683F}"/>
              </a:ext>
            </a:extLst>
          </p:cNvPr>
          <p:cNvSpPr>
            <a:spLocks noGrp="1"/>
          </p:cNvSpPr>
          <p:nvPr>
            <p:ph sz="quarter" idx="11" hasCustomPrompt="1"/>
          </p:nvPr>
        </p:nvSpPr>
        <p:spPr>
          <a:xfrm>
            <a:off x="1103126" y="2595751"/>
            <a:ext cx="4302592" cy="3226826"/>
          </a:xfrm>
          <a:prstGeom prst="rect">
            <a:avLst/>
          </a:prstGeom>
        </p:spPr>
        <p:txBody>
          <a:bodyPr/>
          <a:lstStyle>
            <a:lvl1pPr marL="0" indent="0">
              <a:buNone/>
              <a:defRPr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4" name="Pladsholder til billede 8">
            <a:extLst>
              <a:ext uri="{FF2B5EF4-FFF2-40B4-BE49-F238E27FC236}">
                <a16:creationId xmlns:a16="http://schemas.microsoft.com/office/drawing/2014/main" id="{CD0CD8D4-1639-AB46-AEFE-193F697A8746}"/>
              </a:ext>
            </a:extLst>
          </p:cNvPr>
          <p:cNvSpPr>
            <a:spLocks noGrp="1"/>
          </p:cNvSpPr>
          <p:nvPr>
            <p:ph type="pic" sz="quarter" idx="12"/>
          </p:nvPr>
        </p:nvSpPr>
        <p:spPr>
          <a:xfrm>
            <a:off x="5701553" y="363537"/>
            <a:ext cx="5809129" cy="5809129"/>
          </a:xfrm>
          <a:prstGeom prst="ellipse">
            <a:avLst/>
          </a:prstGeom>
        </p:spPr>
        <p:txBody>
          <a:bodyPr/>
          <a:lstStyle>
            <a:lvl1pPr>
              <a:defRPr b="0" i="0">
                <a:latin typeface="Arial (null)"/>
              </a:defRPr>
            </a:lvl1pPr>
          </a:lstStyle>
          <a:p>
            <a:r>
              <a:rPr lang="da-DK" dirty="0"/>
              <a:t>Klik på ikonet for at tilføje et billede</a:t>
            </a:r>
          </a:p>
        </p:txBody>
      </p:sp>
      <p:sp>
        <p:nvSpPr>
          <p:cNvPr id="5" name="Rektangel 4">
            <a:extLst>
              <a:ext uri="{FF2B5EF4-FFF2-40B4-BE49-F238E27FC236}">
                <a16:creationId xmlns:a16="http://schemas.microsoft.com/office/drawing/2014/main" id="{7E259624-5941-4C43-8EF9-035C68225598}"/>
              </a:ext>
            </a:extLst>
          </p:cNvPr>
          <p:cNvSpPr/>
          <p:nvPr userDrawn="1"/>
        </p:nvSpPr>
        <p:spPr>
          <a:xfrm>
            <a:off x="6719047" y="6468036"/>
            <a:ext cx="547295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6" name="Rektangel 5">
            <a:extLst>
              <a:ext uri="{FF2B5EF4-FFF2-40B4-BE49-F238E27FC236}">
                <a16:creationId xmlns:a16="http://schemas.microsoft.com/office/drawing/2014/main" id="{D8D242F5-DA58-F447-BD28-9EB704FA207D}"/>
              </a:ext>
            </a:extLst>
          </p:cNvPr>
          <p:cNvSpPr/>
          <p:nvPr userDrawn="1"/>
        </p:nvSpPr>
        <p:spPr>
          <a:xfrm>
            <a:off x="10215282" y="6589060"/>
            <a:ext cx="19767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Tree>
    <p:extLst>
      <p:ext uri="{BB962C8B-B14F-4D97-AF65-F5344CB8AC3E}">
        <p14:creationId xmlns:p14="http://schemas.microsoft.com/office/powerpoint/2010/main" val="3166141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6233FC20-B761-1A49-B1EA-9EEB88735005}"/>
              </a:ext>
            </a:extLst>
          </p:cNvPr>
          <p:cNvSpPr>
            <a:spLocks noGrp="1"/>
          </p:cNvSpPr>
          <p:nvPr>
            <p:ph type="pic" sz="quarter" idx="10"/>
          </p:nvPr>
        </p:nvSpPr>
        <p:spPr>
          <a:xfrm>
            <a:off x="5701553" y="363537"/>
            <a:ext cx="5809129" cy="5809129"/>
          </a:xfrm>
          <a:prstGeom prst="ellipse">
            <a:avLst/>
          </a:prstGeom>
        </p:spPr>
        <p:txBody>
          <a:bodyPr/>
          <a:lstStyle>
            <a:lvl1pPr>
              <a:defRPr b="0" i="0">
                <a:latin typeface="Arial (null)"/>
              </a:defRPr>
            </a:lvl1pPr>
          </a:lstStyle>
          <a:p>
            <a:r>
              <a:rPr lang="da-DK" dirty="0"/>
              <a:t>Klik på ikonet for at tilføje et billede</a:t>
            </a:r>
          </a:p>
        </p:txBody>
      </p:sp>
      <p:sp>
        <p:nvSpPr>
          <p:cNvPr id="11" name="Rektangel 10">
            <a:extLst>
              <a:ext uri="{FF2B5EF4-FFF2-40B4-BE49-F238E27FC236}">
                <a16:creationId xmlns:a16="http://schemas.microsoft.com/office/drawing/2014/main" id="{6083F9FD-B321-9E43-934A-E12CAF5E9AAC}"/>
              </a:ext>
            </a:extLst>
          </p:cNvPr>
          <p:cNvSpPr/>
          <p:nvPr/>
        </p:nvSpPr>
        <p:spPr>
          <a:xfrm>
            <a:off x="6719047" y="6468036"/>
            <a:ext cx="547295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12" name="Rektangel 11">
            <a:extLst>
              <a:ext uri="{FF2B5EF4-FFF2-40B4-BE49-F238E27FC236}">
                <a16:creationId xmlns:a16="http://schemas.microsoft.com/office/drawing/2014/main" id="{51E7542F-24C9-0048-AB19-F9DFC44D0FD5}"/>
              </a:ext>
            </a:extLst>
          </p:cNvPr>
          <p:cNvSpPr/>
          <p:nvPr/>
        </p:nvSpPr>
        <p:spPr>
          <a:xfrm>
            <a:off x="10215282" y="6589060"/>
            <a:ext cx="1976718" cy="45719"/>
          </a:xfrm>
          <a:prstGeom prst="rect">
            <a:avLst/>
          </a:prstGeom>
          <a:solidFill>
            <a:srgbClr val="94A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5" name="Rektangel 4">
            <a:extLst>
              <a:ext uri="{FF2B5EF4-FFF2-40B4-BE49-F238E27FC236}">
                <a16:creationId xmlns:a16="http://schemas.microsoft.com/office/drawing/2014/main" id="{E0B58958-F6F1-014C-9943-9CBEDB5A8FAD}"/>
              </a:ext>
            </a:extLst>
          </p:cNvPr>
          <p:cNvSpPr/>
          <p:nvPr/>
        </p:nvSpPr>
        <p:spPr>
          <a:xfrm>
            <a:off x="6719047" y="6468036"/>
            <a:ext cx="547295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6" name="Rektangel 5">
            <a:extLst>
              <a:ext uri="{FF2B5EF4-FFF2-40B4-BE49-F238E27FC236}">
                <a16:creationId xmlns:a16="http://schemas.microsoft.com/office/drawing/2014/main" id="{0C0C4C52-E212-FE4D-92E7-0BFAF9C38C65}"/>
              </a:ext>
            </a:extLst>
          </p:cNvPr>
          <p:cNvSpPr/>
          <p:nvPr/>
        </p:nvSpPr>
        <p:spPr>
          <a:xfrm>
            <a:off x="10215282" y="6589060"/>
            <a:ext cx="1976718" cy="45719"/>
          </a:xfrm>
          <a:prstGeom prst="rect">
            <a:avLst/>
          </a:prstGeom>
          <a:solidFill>
            <a:srgbClr val="94A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7" name="Rektangel 6">
            <a:extLst>
              <a:ext uri="{FF2B5EF4-FFF2-40B4-BE49-F238E27FC236}">
                <a16:creationId xmlns:a16="http://schemas.microsoft.com/office/drawing/2014/main" id="{BC86E73B-8ADE-F242-AF59-FC240A34BA03}"/>
              </a:ext>
            </a:extLst>
          </p:cNvPr>
          <p:cNvSpPr/>
          <p:nvPr userDrawn="1"/>
        </p:nvSpPr>
        <p:spPr>
          <a:xfrm>
            <a:off x="6719047" y="6468036"/>
            <a:ext cx="547295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8" name="Rektangel 7">
            <a:extLst>
              <a:ext uri="{FF2B5EF4-FFF2-40B4-BE49-F238E27FC236}">
                <a16:creationId xmlns:a16="http://schemas.microsoft.com/office/drawing/2014/main" id="{210BC376-4161-6649-91DC-E238FC41DBDE}"/>
              </a:ext>
            </a:extLst>
          </p:cNvPr>
          <p:cNvSpPr/>
          <p:nvPr userDrawn="1"/>
        </p:nvSpPr>
        <p:spPr>
          <a:xfrm>
            <a:off x="10215282" y="6589060"/>
            <a:ext cx="1976718" cy="45719"/>
          </a:xfrm>
          <a:prstGeom prst="rect">
            <a:avLst/>
          </a:prstGeom>
          <a:solidFill>
            <a:srgbClr val="94A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10" name="Pladsholder til indhold 2">
            <a:extLst>
              <a:ext uri="{FF2B5EF4-FFF2-40B4-BE49-F238E27FC236}">
                <a16:creationId xmlns:a16="http://schemas.microsoft.com/office/drawing/2014/main" id="{54BBE5C1-44DC-2548-8593-530308036353}"/>
              </a:ext>
            </a:extLst>
          </p:cNvPr>
          <p:cNvSpPr>
            <a:spLocks noGrp="1"/>
          </p:cNvSpPr>
          <p:nvPr>
            <p:ph sz="quarter" idx="11" hasCustomPrompt="1"/>
          </p:nvPr>
        </p:nvSpPr>
        <p:spPr>
          <a:xfrm>
            <a:off x="1103126" y="1667904"/>
            <a:ext cx="4354091" cy="550862"/>
          </a:xfrm>
          <a:prstGeom prst="rect">
            <a:avLst/>
          </a:prstGeom>
        </p:spPr>
        <p:txBody>
          <a:bodyPr/>
          <a:lstStyle>
            <a:lvl1pPr marL="0" indent="0">
              <a:buNone/>
              <a:defRPr sz="4000" b="0" i="0">
                <a:solidFill>
                  <a:schemeClr val="tx2"/>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13" name="Pladsholder til indhold 2">
            <a:extLst>
              <a:ext uri="{FF2B5EF4-FFF2-40B4-BE49-F238E27FC236}">
                <a16:creationId xmlns:a16="http://schemas.microsoft.com/office/drawing/2014/main" id="{FEC69994-AF5B-384A-9FE9-CE7D2B31B79F}"/>
              </a:ext>
            </a:extLst>
          </p:cNvPr>
          <p:cNvSpPr>
            <a:spLocks noGrp="1"/>
          </p:cNvSpPr>
          <p:nvPr>
            <p:ph sz="quarter" idx="12" hasCustomPrompt="1"/>
          </p:nvPr>
        </p:nvSpPr>
        <p:spPr>
          <a:xfrm>
            <a:off x="1103126" y="2447833"/>
            <a:ext cx="4354091" cy="550862"/>
          </a:xfrm>
          <a:prstGeom prst="rect">
            <a:avLst/>
          </a:prstGeom>
        </p:spPr>
        <p:txBody>
          <a:bodyPr/>
          <a:lstStyle>
            <a:lvl1pPr marL="0" indent="0">
              <a:buNone/>
              <a:defRPr b="0" i="0">
                <a:solidFill>
                  <a:schemeClr val="tx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Tree>
    <p:extLst>
      <p:ext uri="{BB962C8B-B14F-4D97-AF65-F5344CB8AC3E}">
        <p14:creationId xmlns:p14="http://schemas.microsoft.com/office/powerpoint/2010/main" val="1680065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6233FC20-B761-1A49-B1EA-9EEB88735005}"/>
              </a:ext>
            </a:extLst>
          </p:cNvPr>
          <p:cNvSpPr>
            <a:spLocks noGrp="1"/>
          </p:cNvSpPr>
          <p:nvPr>
            <p:ph type="pic" sz="quarter" idx="10"/>
          </p:nvPr>
        </p:nvSpPr>
        <p:spPr>
          <a:xfrm>
            <a:off x="578784" y="404439"/>
            <a:ext cx="6144745" cy="6144745"/>
          </a:xfrm>
          <a:prstGeom prst="ellipse">
            <a:avLst/>
          </a:prstGeom>
        </p:spPr>
        <p:txBody>
          <a:bodyPr/>
          <a:lstStyle>
            <a:lvl1pPr>
              <a:defRPr b="0" i="0">
                <a:latin typeface="Arial (null)"/>
              </a:defRPr>
            </a:lvl1pPr>
          </a:lstStyle>
          <a:p>
            <a:r>
              <a:rPr lang="da-DK" dirty="0"/>
              <a:t>Klik på ikonet for at tilføje et billede</a:t>
            </a:r>
          </a:p>
        </p:txBody>
      </p:sp>
      <p:sp>
        <p:nvSpPr>
          <p:cNvPr id="3" name="Rektangel 2">
            <a:extLst>
              <a:ext uri="{FF2B5EF4-FFF2-40B4-BE49-F238E27FC236}">
                <a16:creationId xmlns:a16="http://schemas.microsoft.com/office/drawing/2014/main" id="{109673BA-852D-784D-926F-9C35E7D2E8B0}"/>
              </a:ext>
            </a:extLst>
          </p:cNvPr>
          <p:cNvSpPr/>
          <p:nvPr/>
        </p:nvSpPr>
        <p:spPr>
          <a:xfrm>
            <a:off x="6719047" y="6468036"/>
            <a:ext cx="547295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4" name="Rektangel 3">
            <a:extLst>
              <a:ext uri="{FF2B5EF4-FFF2-40B4-BE49-F238E27FC236}">
                <a16:creationId xmlns:a16="http://schemas.microsoft.com/office/drawing/2014/main" id="{B89E76C6-D219-5B4A-AB60-9215328820AB}"/>
              </a:ext>
            </a:extLst>
          </p:cNvPr>
          <p:cNvSpPr/>
          <p:nvPr/>
        </p:nvSpPr>
        <p:spPr>
          <a:xfrm>
            <a:off x="10215282" y="6589060"/>
            <a:ext cx="1976718" cy="45719"/>
          </a:xfrm>
          <a:prstGeom prst="rect">
            <a:avLst/>
          </a:prstGeom>
          <a:solidFill>
            <a:srgbClr val="94A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5" name="Rektangel 4">
            <a:extLst>
              <a:ext uri="{FF2B5EF4-FFF2-40B4-BE49-F238E27FC236}">
                <a16:creationId xmlns:a16="http://schemas.microsoft.com/office/drawing/2014/main" id="{3BF4135A-7E02-5A41-959A-579CE710565F}"/>
              </a:ext>
            </a:extLst>
          </p:cNvPr>
          <p:cNvSpPr/>
          <p:nvPr/>
        </p:nvSpPr>
        <p:spPr>
          <a:xfrm>
            <a:off x="6719047" y="6468036"/>
            <a:ext cx="547295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6" name="Rektangel 5">
            <a:extLst>
              <a:ext uri="{FF2B5EF4-FFF2-40B4-BE49-F238E27FC236}">
                <a16:creationId xmlns:a16="http://schemas.microsoft.com/office/drawing/2014/main" id="{A541CDED-5F7B-1542-A90C-4DC401C13DED}"/>
              </a:ext>
            </a:extLst>
          </p:cNvPr>
          <p:cNvSpPr/>
          <p:nvPr/>
        </p:nvSpPr>
        <p:spPr>
          <a:xfrm>
            <a:off x="10215282" y="6589060"/>
            <a:ext cx="1976718" cy="45719"/>
          </a:xfrm>
          <a:prstGeom prst="rect">
            <a:avLst/>
          </a:prstGeom>
          <a:solidFill>
            <a:srgbClr val="94A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7" name="Rektangel 6">
            <a:extLst>
              <a:ext uri="{FF2B5EF4-FFF2-40B4-BE49-F238E27FC236}">
                <a16:creationId xmlns:a16="http://schemas.microsoft.com/office/drawing/2014/main" id="{47668B51-F827-A544-B019-57C8704B8D26}"/>
              </a:ext>
            </a:extLst>
          </p:cNvPr>
          <p:cNvSpPr/>
          <p:nvPr userDrawn="1"/>
        </p:nvSpPr>
        <p:spPr>
          <a:xfrm>
            <a:off x="6719047" y="6468036"/>
            <a:ext cx="547295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8" name="Rektangel 7">
            <a:extLst>
              <a:ext uri="{FF2B5EF4-FFF2-40B4-BE49-F238E27FC236}">
                <a16:creationId xmlns:a16="http://schemas.microsoft.com/office/drawing/2014/main" id="{726C527E-75EE-7845-8089-2B0F0AF7A164}"/>
              </a:ext>
            </a:extLst>
          </p:cNvPr>
          <p:cNvSpPr/>
          <p:nvPr userDrawn="1"/>
        </p:nvSpPr>
        <p:spPr>
          <a:xfrm>
            <a:off x="10215282" y="6589060"/>
            <a:ext cx="1976718" cy="45719"/>
          </a:xfrm>
          <a:prstGeom prst="rect">
            <a:avLst/>
          </a:prstGeom>
          <a:solidFill>
            <a:srgbClr val="94A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10" name="Pladsholder til indhold 2">
            <a:extLst>
              <a:ext uri="{FF2B5EF4-FFF2-40B4-BE49-F238E27FC236}">
                <a16:creationId xmlns:a16="http://schemas.microsoft.com/office/drawing/2014/main" id="{C3EBA355-D195-574A-8CCF-5F84A0F26773}"/>
              </a:ext>
            </a:extLst>
          </p:cNvPr>
          <p:cNvSpPr>
            <a:spLocks noGrp="1"/>
          </p:cNvSpPr>
          <p:nvPr>
            <p:ph sz="quarter" idx="11" hasCustomPrompt="1"/>
          </p:nvPr>
        </p:nvSpPr>
        <p:spPr>
          <a:xfrm>
            <a:off x="7261879" y="1304834"/>
            <a:ext cx="7785100" cy="550862"/>
          </a:xfrm>
          <a:prstGeom prst="rect">
            <a:avLst/>
          </a:prstGeom>
        </p:spPr>
        <p:txBody>
          <a:bodyPr/>
          <a:lstStyle>
            <a:lvl1pPr marL="0" indent="0">
              <a:buNone/>
              <a:defRPr sz="4000" b="0" i="0">
                <a:solidFill>
                  <a:schemeClr val="tx2"/>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11" name="Pladsholder til indhold 2">
            <a:extLst>
              <a:ext uri="{FF2B5EF4-FFF2-40B4-BE49-F238E27FC236}">
                <a16:creationId xmlns:a16="http://schemas.microsoft.com/office/drawing/2014/main" id="{85EEC85F-8631-434D-8769-98FF510D6B93}"/>
              </a:ext>
            </a:extLst>
          </p:cNvPr>
          <p:cNvSpPr>
            <a:spLocks noGrp="1"/>
          </p:cNvSpPr>
          <p:nvPr>
            <p:ph sz="quarter" idx="12" hasCustomPrompt="1"/>
          </p:nvPr>
        </p:nvSpPr>
        <p:spPr>
          <a:xfrm>
            <a:off x="7261879" y="2084763"/>
            <a:ext cx="7785100" cy="550862"/>
          </a:xfrm>
          <a:prstGeom prst="rect">
            <a:avLst/>
          </a:prstGeom>
        </p:spPr>
        <p:txBody>
          <a:bodyPr/>
          <a:lstStyle>
            <a:lvl1pPr marL="0" indent="0">
              <a:buNone/>
              <a:defRPr b="0" i="0">
                <a:solidFill>
                  <a:schemeClr val="tx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Tree>
    <p:extLst>
      <p:ext uri="{BB962C8B-B14F-4D97-AF65-F5344CB8AC3E}">
        <p14:creationId xmlns:p14="http://schemas.microsoft.com/office/powerpoint/2010/main" val="2621697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rugerdefineret layout">
    <p:bg>
      <p:bgPr>
        <a:solidFill>
          <a:schemeClr val="tx2"/>
        </a:solidFill>
        <a:effectLst/>
      </p:bgPr>
    </p:bg>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6AA2F318-D0DB-1248-912A-687E3B51A84F}"/>
              </a:ext>
            </a:extLst>
          </p:cNvPr>
          <p:cNvSpPr>
            <a:spLocks noGrp="1"/>
          </p:cNvSpPr>
          <p:nvPr>
            <p:ph type="pic" sz="quarter" idx="10"/>
          </p:nvPr>
        </p:nvSpPr>
        <p:spPr>
          <a:xfrm>
            <a:off x="5568950" y="0"/>
            <a:ext cx="6623050" cy="6858000"/>
          </a:xfrm>
          <a:prstGeom prst="rect">
            <a:avLst/>
          </a:prstGeom>
        </p:spPr>
        <p:txBody>
          <a:bodyPr/>
          <a:lstStyle/>
          <a:p>
            <a:endParaRPr lang="da-DK"/>
          </a:p>
        </p:txBody>
      </p:sp>
      <p:sp>
        <p:nvSpPr>
          <p:cNvPr id="5" name="Pladsholder til indhold 2">
            <a:extLst>
              <a:ext uri="{FF2B5EF4-FFF2-40B4-BE49-F238E27FC236}">
                <a16:creationId xmlns:a16="http://schemas.microsoft.com/office/drawing/2014/main" id="{CDFC1405-31DC-AD41-B8AF-3B5A4DD94C50}"/>
              </a:ext>
            </a:extLst>
          </p:cNvPr>
          <p:cNvSpPr>
            <a:spLocks noGrp="1"/>
          </p:cNvSpPr>
          <p:nvPr>
            <p:ph sz="quarter" idx="11" hasCustomPrompt="1"/>
          </p:nvPr>
        </p:nvSpPr>
        <p:spPr>
          <a:xfrm>
            <a:off x="1103126" y="1815822"/>
            <a:ext cx="4302592" cy="550862"/>
          </a:xfrm>
          <a:prstGeom prst="rect">
            <a:avLst/>
          </a:prstGeom>
        </p:spPr>
        <p:txBody>
          <a:bodyPr/>
          <a:lstStyle>
            <a:lvl1pPr marL="0" indent="0">
              <a:buNone/>
              <a:defRPr sz="4000"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6" name="Pladsholder til indhold 2">
            <a:extLst>
              <a:ext uri="{FF2B5EF4-FFF2-40B4-BE49-F238E27FC236}">
                <a16:creationId xmlns:a16="http://schemas.microsoft.com/office/drawing/2014/main" id="{7510173B-FF2A-1241-A8C7-11965768E219}"/>
              </a:ext>
            </a:extLst>
          </p:cNvPr>
          <p:cNvSpPr>
            <a:spLocks noGrp="1"/>
          </p:cNvSpPr>
          <p:nvPr>
            <p:ph sz="quarter" idx="12" hasCustomPrompt="1"/>
          </p:nvPr>
        </p:nvSpPr>
        <p:spPr>
          <a:xfrm>
            <a:off x="1103126" y="2595751"/>
            <a:ext cx="4302592" cy="3226826"/>
          </a:xfrm>
          <a:prstGeom prst="rect">
            <a:avLst/>
          </a:prstGeom>
        </p:spPr>
        <p:txBody>
          <a:bodyPr/>
          <a:lstStyle>
            <a:lvl1pPr marL="0" indent="0">
              <a:buNone/>
              <a:defRPr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9" name="Rektangel 8">
            <a:extLst>
              <a:ext uri="{FF2B5EF4-FFF2-40B4-BE49-F238E27FC236}">
                <a16:creationId xmlns:a16="http://schemas.microsoft.com/office/drawing/2014/main" id="{E22519A2-5C84-7148-8619-F94362D5E334}"/>
              </a:ext>
            </a:extLst>
          </p:cNvPr>
          <p:cNvSpPr/>
          <p:nvPr userDrawn="1"/>
        </p:nvSpPr>
        <p:spPr>
          <a:xfrm>
            <a:off x="6719047" y="6468036"/>
            <a:ext cx="547295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10" name="Rektangel 9">
            <a:extLst>
              <a:ext uri="{FF2B5EF4-FFF2-40B4-BE49-F238E27FC236}">
                <a16:creationId xmlns:a16="http://schemas.microsoft.com/office/drawing/2014/main" id="{148CABAF-8EE2-524E-A371-3F821496B4E2}"/>
              </a:ext>
            </a:extLst>
          </p:cNvPr>
          <p:cNvSpPr/>
          <p:nvPr userDrawn="1"/>
        </p:nvSpPr>
        <p:spPr>
          <a:xfrm>
            <a:off x="10215282" y="6589060"/>
            <a:ext cx="19767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Tree>
    <p:extLst>
      <p:ext uri="{BB962C8B-B14F-4D97-AF65-F5344CB8AC3E}">
        <p14:creationId xmlns:p14="http://schemas.microsoft.com/office/powerpoint/2010/main" val="2373224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rugerdefineret layout">
    <p:bg>
      <p:bgPr>
        <a:solidFill>
          <a:schemeClr val="tx2"/>
        </a:solidFill>
        <a:effectLst/>
      </p:bgPr>
    </p:bg>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6AA2F318-D0DB-1248-912A-687E3B51A84F}"/>
              </a:ext>
            </a:extLst>
          </p:cNvPr>
          <p:cNvSpPr>
            <a:spLocks noGrp="1"/>
          </p:cNvSpPr>
          <p:nvPr>
            <p:ph type="pic" sz="quarter" idx="10"/>
          </p:nvPr>
        </p:nvSpPr>
        <p:spPr>
          <a:xfrm>
            <a:off x="0" y="0"/>
            <a:ext cx="6623050" cy="6858000"/>
          </a:xfrm>
          <a:prstGeom prst="rect">
            <a:avLst/>
          </a:prstGeom>
        </p:spPr>
        <p:txBody>
          <a:bodyPr/>
          <a:lstStyle/>
          <a:p>
            <a:endParaRPr lang="da-DK"/>
          </a:p>
        </p:txBody>
      </p:sp>
      <p:sp>
        <p:nvSpPr>
          <p:cNvPr id="5" name="Pladsholder til indhold 2">
            <a:extLst>
              <a:ext uri="{FF2B5EF4-FFF2-40B4-BE49-F238E27FC236}">
                <a16:creationId xmlns:a16="http://schemas.microsoft.com/office/drawing/2014/main" id="{CDFC1405-31DC-AD41-B8AF-3B5A4DD94C50}"/>
              </a:ext>
            </a:extLst>
          </p:cNvPr>
          <p:cNvSpPr>
            <a:spLocks noGrp="1"/>
          </p:cNvSpPr>
          <p:nvPr>
            <p:ph sz="quarter" idx="11" hasCustomPrompt="1"/>
          </p:nvPr>
        </p:nvSpPr>
        <p:spPr>
          <a:xfrm>
            <a:off x="7567934" y="1815822"/>
            <a:ext cx="4302592" cy="550862"/>
          </a:xfrm>
          <a:prstGeom prst="rect">
            <a:avLst/>
          </a:prstGeom>
        </p:spPr>
        <p:txBody>
          <a:bodyPr/>
          <a:lstStyle>
            <a:lvl1pPr marL="0" indent="0">
              <a:buNone/>
              <a:defRPr sz="4000"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6" name="Pladsholder til indhold 2">
            <a:extLst>
              <a:ext uri="{FF2B5EF4-FFF2-40B4-BE49-F238E27FC236}">
                <a16:creationId xmlns:a16="http://schemas.microsoft.com/office/drawing/2014/main" id="{7510173B-FF2A-1241-A8C7-11965768E219}"/>
              </a:ext>
            </a:extLst>
          </p:cNvPr>
          <p:cNvSpPr>
            <a:spLocks noGrp="1"/>
          </p:cNvSpPr>
          <p:nvPr>
            <p:ph sz="quarter" idx="12" hasCustomPrompt="1"/>
          </p:nvPr>
        </p:nvSpPr>
        <p:spPr>
          <a:xfrm>
            <a:off x="7567934" y="2595751"/>
            <a:ext cx="4302592" cy="3226826"/>
          </a:xfrm>
          <a:prstGeom prst="rect">
            <a:avLst/>
          </a:prstGeom>
        </p:spPr>
        <p:txBody>
          <a:bodyPr/>
          <a:lstStyle>
            <a:lvl1pPr marL="0" indent="0">
              <a:buNone/>
              <a:defRPr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7" name="Rektangel 6">
            <a:extLst>
              <a:ext uri="{FF2B5EF4-FFF2-40B4-BE49-F238E27FC236}">
                <a16:creationId xmlns:a16="http://schemas.microsoft.com/office/drawing/2014/main" id="{CF469D20-3CAE-8240-8DBB-241F3C9821E7}"/>
              </a:ext>
            </a:extLst>
          </p:cNvPr>
          <p:cNvSpPr/>
          <p:nvPr userDrawn="1"/>
        </p:nvSpPr>
        <p:spPr>
          <a:xfrm>
            <a:off x="6719047" y="6468036"/>
            <a:ext cx="547295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8" name="Rektangel 7">
            <a:extLst>
              <a:ext uri="{FF2B5EF4-FFF2-40B4-BE49-F238E27FC236}">
                <a16:creationId xmlns:a16="http://schemas.microsoft.com/office/drawing/2014/main" id="{411B1F75-30B0-1A40-8266-D9552B5A24EA}"/>
              </a:ext>
            </a:extLst>
          </p:cNvPr>
          <p:cNvSpPr/>
          <p:nvPr userDrawn="1"/>
        </p:nvSpPr>
        <p:spPr>
          <a:xfrm>
            <a:off x="10215282" y="6589060"/>
            <a:ext cx="19767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Tree>
    <p:extLst>
      <p:ext uri="{BB962C8B-B14F-4D97-AF65-F5344CB8AC3E}">
        <p14:creationId xmlns:p14="http://schemas.microsoft.com/office/powerpoint/2010/main" val="4138012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4B026B2E-B566-6B45-8206-D49DB3B2E426}"/>
              </a:ext>
            </a:extLst>
          </p:cNvPr>
          <p:cNvSpPr/>
          <p:nvPr userDrawn="1"/>
        </p:nvSpPr>
        <p:spPr>
          <a:xfrm>
            <a:off x="2810435" y="1747442"/>
            <a:ext cx="3321423" cy="3321423"/>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186D0946-D549-1F4F-B6B6-78A53177FBF7}"/>
              </a:ext>
            </a:extLst>
          </p:cNvPr>
          <p:cNvSpPr/>
          <p:nvPr userDrawn="1"/>
        </p:nvSpPr>
        <p:spPr>
          <a:xfrm>
            <a:off x="5593977" y="1088536"/>
            <a:ext cx="2810436" cy="2810436"/>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46558A65-9E17-CB40-9F17-B8750268FA0C}"/>
              </a:ext>
            </a:extLst>
          </p:cNvPr>
          <p:cNvSpPr/>
          <p:nvPr userDrawn="1"/>
        </p:nvSpPr>
        <p:spPr>
          <a:xfrm>
            <a:off x="5103158" y="3898972"/>
            <a:ext cx="2057400" cy="20574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a:extLst>
              <a:ext uri="{FF2B5EF4-FFF2-40B4-BE49-F238E27FC236}">
                <a16:creationId xmlns:a16="http://schemas.microsoft.com/office/drawing/2014/main" id="{6988F1D1-4E4D-4546-A16A-A4F330756DEC}"/>
              </a:ext>
            </a:extLst>
          </p:cNvPr>
          <p:cNvSpPr/>
          <p:nvPr userDrawn="1"/>
        </p:nvSpPr>
        <p:spPr>
          <a:xfrm>
            <a:off x="7826185" y="3670371"/>
            <a:ext cx="1627096" cy="1627096"/>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E59D5E23-489E-A44D-B237-1F9166E0B161}"/>
              </a:ext>
            </a:extLst>
          </p:cNvPr>
          <p:cNvSpPr/>
          <p:nvPr userDrawn="1"/>
        </p:nvSpPr>
        <p:spPr>
          <a:xfrm>
            <a:off x="1116108" y="2312218"/>
            <a:ext cx="2003614" cy="200361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9AC3D587-CC2F-3D46-81B9-1E11A1016E1D}"/>
              </a:ext>
            </a:extLst>
          </p:cNvPr>
          <p:cNvSpPr/>
          <p:nvPr userDrawn="1"/>
        </p:nvSpPr>
        <p:spPr>
          <a:xfrm>
            <a:off x="1963266" y="671674"/>
            <a:ext cx="1358156" cy="1358156"/>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16">
            <a:extLst>
              <a:ext uri="{FF2B5EF4-FFF2-40B4-BE49-F238E27FC236}">
                <a16:creationId xmlns:a16="http://schemas.microsoft.com/office/drawing/2014/main" id="{67AA0C8C-91F7-234E-99FA-A1B0F277B1C5}"/>
              </a:ext>
            </a:extLst>
          </p:cNvPr>
          <p:cNvSpPr/>
          <p:nvPr userDrawn="1"/>
        </p:nvSpPr>
        <p:spPr>
          <a:xfrm>
            <a:off x="2017054" y="4618389"/>
            <a:ext cx="1358156" cy="1358156"/>
          </a:xfrm>
          <a:prstGeom prst="ellipse">
            <a:avLst/>
          </a:prstGeom>
          <a:solidFill>
            <a:srgbClr val="EF76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Pladsholder til tekst 18">
            <a:extLst>
              <a:ext uri="{FF2B5EF4-FFF2-40B4-BE49-F238E27FC236}">
                <a16:creationId xmlns:a16="http://schemas.microsoft.com/office/drawing/2014/main" id="{CD7A54CD-4536-3F4E-A882-60B38013ECD0}"/>
              </a:ext>
            </a:extLst>
          </p:cNvPr>
          <p:cNvSpPr>
            <a:spLocks noGrp="1"/>
          </p:cNvSpPr>
          <p:nvPr>
            <p:ph type="body" sz="quarter" idx="10" hasCustomPrompt="1"/>
          </p:nvPr>
        </p:nvSpPr>
        <p:spPr>
          <a:xfrm>
            <a:off x="3566832" y="3165736"/>
            <a:ext cx="1781736" cy="403783"/>
          </a:xfrm>
          <a:prstGeom prst="rect">
            <a:avLst/>
          </a:prstGeom>
          <a:ln>
            <a:noFill/>
          </a:ln>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da-DK" dirty="0"/>
              <a:t>Tekst</a:t>
            </a:r>
          </a:p>
        </p:txBody>
      </p:sp>
      <p:sp>
        <p:nvSpPr>
          <p:cNvPr id="20" name="Pladsholder til tekst 18">
            <a:extLst>
              <a:ext uri="{FF2B5EF4-FFF2-40B4-BE49-F238E27FC236}">
                <a16:creationId xmlns:a16="http://schemas.microsoft.com/office/drawing/2014/main" id="{B75F9D33-1EDC-704D-8CB9-9E616BEC54D6}"/>
              </a:ext>
            </a:extLst>
          </p:cNvPr>
          <p:cNvSpPr>
            <a:spLocks noGrp="1"/>
          </p:cNvSpPr>
          <p:nvPr>
            <p:ph type="body" sz="quarter" idx="11" hasCustomPrompt="1"/>
          </p:nvPr>
        </p:nvSpPr>
        <p:spPr>
          <a:xfrm>
            <a:off x="6054538" y="2332019"/>
            <a:ext cx="1781736" cy="403783"/>
          </a:xfrm>
          <a:prstGeom prst="rect">
            <a:avLst/>
          </a:prstGeom>
          <a:ln>
            <a:noFill/>
          </a:ln>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da-DK" dirty="0"/>
              <a:t>Tekst</a:t>
            </a:r>
          </a:p>
        </p:txBody>
      </p:sp>
      <p:sp>
        <p:nvSpPr>
          <p:cNvPr id="21" name="Pladsholder til tekst 18">
            <a:extLst>
              <a:ext uri="{FF2B5EF4-FFF2-40B4-BE49-F238E27FC236}">
                <a16:creationId xmlns:a16="http://schemas.microsoft.com/office/drawing/2014/main" id="{2F4D4ABE-04D7-9C4D-8758-D4C9C89D58CB}"/>
              </a:ext>
            </a:extLst>
          </p:cNvPr>
          <p:cNvSpPr>
            <a:spLocks noGrp="1"/>
          </p:cNvSpPr>
          <p:nvPr>
            <p:ph type="body" sz="quarter" idx="12" hasCustomPrompt="1"/>
          </p:nvPr>
        </p:nvSpPr>
        <p:spPr>
          <a:xfrm>
            <a:off x="7721974" y="4281842"/>
            <a:ext cx="1781736" cy="403783"/>
          </a:xfrm>
          <a:prstGeom prst="rect">
            <a:avLst/>
          </a:prstGeom>
          <a:ln>
            <a:noFill/>
          </a:ln>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da-DK" dirty="0"/>
              <a:t>Tekst</a:t>
            </a:r>
          </a:p>
        </p:txBody>
      </p:sp>
      <p:sp>
        <p:nvSpPr>
          <p:cNvPr id="22" name="Pladsholder til tekst 18">
            <a:extLst>
              <a:ext uri="{FF2B5EF4-FFF2-40B4-BE49-F238E27FC236}">
                <a16:creationId xmlns:a16="http://schemas.microsoft.com/office/drawing/2014/main" id="{80AC1AB2-2DB6-044D-B75B-41DF359B7156}"/>
              </a:ext>
            </a:extLst>
          </p:cNvPr>
          <p:cNvSpPr>
            <a:spLocks noGrp="1"/>
          </p:cNvSpPr>
          <p:nvPr>
            <p:ph type="body" sz="quarter" idx="13" hasCustomPrompt="1"/>
          </p:nvPr>
        </p:nvSpPr>
        <p:spPr>
          <a:xfrm>
            <a:off x="5220821" y="4712148"/>
            <a:ext cx="1781736" cy="403783"/>
          </a:xfrm>
          <a:prstGeom prst="rect">
            <a:avLst/>
          </a:prstGeom>
          <a:ln>
            <a:noFill/>
          </a:ln>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da-DK" dirty="0"/>
              <a:t>Tekst</a:t>
            </a:r>
          </a:p>
        </p:txBody>
      </p:sp>
      <p:sp>
        <p:nvSpPr>
          <p:cNvPr id="23" name="Pladsholder til tekst 18">
            <a:extLst>
              <a:ext uri="{FF2B5EF4-FFF2-40B4-BE49-F238E27FC236}">
                <a16:creationId xmlns:a16="http://schemas.microsoft.com/office/drawing/2014/main" id="{F382C237-451D-444F-BA88-E05E92E645E6}"/>
              </a:ext>
            </a:extLst>
          </p:cNvPr>
          <p:cNvSpPr>
            <a:spLocks noGrp="1"/>
          </p:cNvSpPr>
          <p:nvPr>
            <p:ph type="body" sz="quarter" idx="14" hasCustomPrompt="1"/>
          </p:nvPr>
        </p:nvSpPr>
        <p:spPr>
          <a:xfrm>
            <a:off x="1240491" y="3111948"/>
            <a:ext cx="1781736" cy="403783"/>
          </a:xfrm>
          <a:prstGeom prst="rect">
            <a:avLst/>
          </a:prstGeom>
          <a:ln>
            <a:noFill/>
          </a:ln>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da-DK" dirty="0"/>
              <a:t>Tekst</a:t>
            </a:r>
          </a:p>
        </p:txBody>
      </p:sp>
      <p:sp>
        <p:nvSpPr>
          <p:cNvPr id="24" name="Pladsholder til tekst 18">
            <a:extLst>
              <a:ext uri="{FF2B5EF4-FFF2-40B4-BE49-F238E27FC236}">
                <a16:creationId xmlns:a16="http://schemas.microsoft.com/office/drawing/2014/main" id="{32FD1978-68E3-6F4F-99B7-4366081AA5BC}"/>
              </a:ext>
            </a:extLst>
          </p:cNvPr>
          <p:cNvSpPr>
            <a:spLocks noGrp="1"/>
          </p:cNvSpPr>
          <p:nvPr>
            <p:ph type="body" sz="quarter" idx="15" hasCustomPrompt="1"/>
          </p:nvPr>
        </p:nvSpPr>
        <p:spPr>
          <a:xfrm>
            <a:off x="1724585" y="1121783"/>
            <a:ext cx="1781736" cy="403783"/>
          </a:xfrm>
          <a:prstGeom prst="rect">
            <a:avLst/>
          </a:prstGeom>
          <a:ln>
            <a:noFill/>
          </a:ln>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da-DK" dirty="0"/>
              <a:t>Tekst</a:t>
            </a:r>
          </a:p>
        </p:txBody>
      </p:sp>
      <p:sp>
        <p:nvSpPr>
          <p:cNvPr id="25" name="Pladsholder til tekst 18">
            <a:extLst>
              <a:ext uri="{FF2B5EF4-FFF2-40B4-BE49-F238E27FC236}">
                <a16:creationId xmlns:a16="http://schemas.microsoft.com/office/drawing/2014/main" id="{FCEC9886-7909-8D43-A1C4-1787A6A32420}"/>
              </a:ext>
            </a:extLst>
          </p:cNvPr>
          <p:cNvSpPr>
            <a:spLocks noGrp="1"/>
          </p:cNvSpPr>
          <p:nvPr>
            <p:ph type="body" sz="quarter" idx="16" hasCustomPrompt="1"/>
          </p:nvPr>
        </p:nvSpPr>
        <p:spPr>
          <a:xfrm>
            <a:off x="1764926" y="5115560"/>
            <a:ext cx="1781736" cy="403783"/>
          </a:xfrm>
          <a:prstGeom prst="rect">
            <a:avLst/>
          </a:prstGeom>
          <a:ln>
            <a:noFill/>
          </a:ln>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da-DK" dirty="0"/>
              <a:t>Tekst</a:t>
            </a:r>
          </a:p>
        </p:txBody>
      </p:sp>
      <p:sp>
        <p:nvSpPr>
          <p:cNvPr id="26" name="Rektangel 25">
            <a:extLst>
              <a:ext uri="{FF2B5EF4-FFF2-40B4-BE49-F238E27FC236}">
                <a16:creationId xmlns:a16="http://schemas.microsoft.com/office/drawing/2014/main" id="{9989AA93-0CFF-2649-8761-A0E81288184D}"/>
              </a:ext>
            </a:extLst>
          </p:cNvPr>
          <p:cNvSpPr/>
          <p:nvPr userDrawn="1"/>
        </p:nvSpPr>
        <p:spPr>
          <a:xfrm>
            <a:off x="6719047" y="6468036"/>
            <a:ext cx="547295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27" name="Rektangel 26">
            <a:extLst>
              <a:ext uri="{FF2B5EF4-FFF2-40B4-BE49-F238E27FC236}">
                <a16:creationId xmlns:a16="http://schemas.microsoft.com/office/drawing/2014/main" id="{39F691BD-FC00-CB46-AEC0-8DAE09697E9F}"/>
              </a:ext>
            </a:extLst>
          </p:cNvPr>
          <p:cNvSpPr/>
          <p:nvPr userDrawn="1"/>
        </p:nvSpPr>
        <p:spPr>
          <a:xfrm>
            <a:off x="10215282" y="6589060"/>
            <a:ext cx="1976718" cy="45719"/>
          </a:xfrm>
          <a:prstGeom prst="rect">
            <a:avLst/>
          </a:prstGeom>
          <a:solidFill>
            <a:srgbClr val="94A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Tree>
    <p:extLst>
      <p:ext uri="{BB962C8B-B14F-4D97-AF65-F5344CB8AC3E}">
        <p14:creationId xmlns:p14="http://schemas.microsoft.com/office/powerpoint/2010/main" val="693840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19F44176-DF5E-4B47-8F52-ED417C9E1735}"/>
              </a:ext>
            </a:extLst>
          </p:cNvPr>
          <p:cNvSpPr>
            <a:spLocks noGrp="1"/>
          </p:cNvSpPr>
          <p:nvPr>
            <p:ph type="pic" sz="quarter" idx="10"/>
          </p:nvPr>
        </p:nvSpPr>
        <p:spPr>
          <a:xfrm>
            <a:off x="1532778" y="1816501"/>
            <a:ext cx="2595563" cy="2595562"/>
          </a:xfrm>
          <a:prstGeom prst="rect">
            <a:avLst/>
          </a:prstGeom>
        </p:spPr>
        <p:txBody>
          <a:bodyPr/>
          <a:lstStyle/>
          <a:p>
            <a:endParaRPr lang="da-DK"/>
          </a:p>
        </p:txBody>
      </p:sp>
      <p:sp>
        <p:nvSpPr>
          <p:cNvPr id="5" name="Pladsholder til billede 3">
            <a:extLst>
              <a:ext uri="{FF2B5EF4-FFF2-40B4-BE49-F238E27FC236}">
                <a16:creationId xmlns:a16="http://schemas.microsoft.com/office/drawing/2014/main" id="{9A7697BC-F0EA-FC46-BC92-9E3E968F5BC2}"/>
              </a:ext>
            </a:extLst>
          </p:cNvPr>
          <p:cNvSpPr>
            <a:spLocks noGrp="1"/>
          </p:cNvSpPr>
          <p:nvPr>
            <p:ph type="pic" sz="quarter" idx="11"/>
          </p:nvPr>
        </p:nvSpPr>
        <p:spPr>
          <a:xfrm>
            <a:off x="4746625" y="1816501"/>
            <a:ext cx="2595563" cy="2595562"/>
          </a:xfrm>
          <a:prstGeom prst="rect">
            <a:avLst/>
          </a:prstGeom>
        </p:spPr>
        <p:txBody>
          <a:bodyPr/>
          <a:lstStyle/>
          <a:p>
            <a:endParaRPr lang="da-DK"/>
          </a:p>
        </p:txBody>
      </p:sp>
      <p:sp>
        <p:nvSpPr>
          <p:cNvPr id="6" name="Pladsholder til billede 3">
            <a:extLst>
              <a:ext uri="{FF2B5EF4-FFF2-40B4-BE49-F238E27FC236}">
                <a16:creationId xmlns:a16="http://schemas.microsoft.com/office/drawing/2014/main" id="{BB15E08B-7683-8140-9310-D62C2C3E2787}"/>
              </a:ext>
            </a:extLst>
          </p:cNvPr>
          <p:cNvSpPr>
            <a:spLocks noGrp="1"/>
          </p:cNvSpPr>
          <p:nvPr>
            <p:ph type="pic" sz="quarter" idx="12"/>
          </p:nvPr>
        </p:nvSpPr>
        <p:spPr>
          <a:xfrm>
            <a:off x="7960472" y="1816501"/>
            <a:ext cx="2595563" cy="2595562"/>
          </a:xfrm>
          <a:prstGeom prst="rect">
            <a:avLst/>
          </a:prstGeom>
        </p:spPr>
        <p:txBody>
          <a:bodyPr/>
          <a:lstStyle/>
          <a:p>
            <a:endParaRPr lang="da-DK"/>
          </a:p>
        </p:txBody>
      </p:sp>
      <p:sp>
        <p:nvSpPr>
          <p:cNvPr id="7" name="Rektangel 6">
            <a:extLst>
              <a:ext uri="{FF2B5EF4-FFF2-40B4-BE49-F238E27FC236}">
                <a16:creationId xmlns:a16="http://schemas.microsoft.com/office/drawing/2014/main" id="{142909FB-6F31-B04B-B7C4-AC46DC348BC4}"/>
              </a:ext>
            </a:extLst>
          </p:cNvPr>
          <p:cNvSpPr/>
          <p:nvPr userDrawn="1"/>
        </p:nvSpPr>
        <p:spPr>
          <a:xfrm>
            <a:off x="1532778" y="4512647"/>
            <a:ext cx="2595563" cy="860798"/>
          </a:xfrm>
          <a:prstGeom prst="rect">
            <a:avLst/>
          </a:prstGeom>
          <a:solidFill>
            <a:schemeClr val="tx2"/>
          </a:solidFill>
          <a:ln>
            <a:solidFill>
              <a:schemeClr val="tx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6F317749-C233-174F-B18F-8A8FDC961E75}"/>
              </a:ext>
            </a:extLst>
          </p:cNvPr>
          <p:cNvSpPr/>
          <p:nvPr userDrawn="1"/>
        </p:nvSpPr>
        <p:spPr>
          <a:xfrm>
            <a:off x="4751466" y="4512647"/>
            <a:ext cx="2595563" cy="860798"/>
          </a:xfrm>
          <a:prstGeom prst="rect">
            <a:avLst/>
          </a:prstGeom>
          <a:solidFill>
            <a:schemeClr val="accent2"/>
          </a:solidFill>
          <a:ln>
            <a:solidFill>
              <a:schemeClr val="accent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5837C2ED-CBDA-7441-9CD4-903AA03A9121}"/>
              </a:ext>
            </a:extLst>
          </p:cNvPr>
          <p:cNvSpPr/>
          <p:nvPr userDrawn="1"/>
        </p:nvSpPr>
        <p:spPr>
          <a:xfrm>
            <a:off x="7970154" y="4512647"/>
            <a:ext cx="2595563" cy="860798"/>
          </a:xfrm>
          <a:prstGeom prst="rect">
            <a:avLst/>
          </a:prstGeom>
          <a:solidFill>
            <a:schemeClr val="accent6"/>
          </a:solidFill>
          <a:ln>
            <a:solidFill>
              <a:schemeClr val="accent6">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18">
            <a:extLst>
              <a:ext uri="{FF2B5EF4-FFF2-40B4-BE49-F238E27FC236}">
                <a16:creationId xmlns:a16="http://schemas.microsoft.com/office/drawing/2014/main" id="{58295697-686D-6B44-B239-93A1DA2DF373}"/>
              </a:ext>
            </a:extLst>
          </p:cNvPr>
          <p:cNvSpPr>
            <a:spLocks noGrp="1"/>
          </p:cNvSpPr>
          <p:nvPr>
            <p:ph type="body" sz="quarter" idx="13" hasCustomPrompt="1"/>
          </p:nvPr>
        </p:nvSpPr>
        <p:spPr>
          <a:xfrm>
            <a:off x="1939691" y="4814306"/>
            <a:ext cx="1781736" cy="403783"/>
          </a:xfrm>
          <a:prstGeom prst="rect">
            <a:avLst/>
          </a:prstGeom>
          <a:ln>
            <a:noFill/>
          </a:ln>
        </p:spPr>
        <p:txBody>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pPr lvl="0"/>
            <a:r>
              <a:rPr lang="da-DK" dirty="0"/>
              <a:t>Tekst</a:t>
            </a:r>
          </a:p>
        </p:txBody>
      </p:sp>
      <p:sp>
        <p:nvSpPr>
          <p:cNvPr id="11" name="Pladsholder til tekst 18">
            <a:extLst>
              <a:ext uri="{FF2B5EF4-FFF2-40B4-BE49-F238E27FC236}">
                <a16:creationId xmlns:a16="http://schemas.microsoft.com/office/drawing/2014/main" id="{AF477C86-1261-3E4B-8DFE-CB73907DE451}"/>
              </a:ext>
            </a:extLst>
          </p:cNvPr>
          <p:cNvSpPr>
            <a:spLocks noGrp="1"/>
          </p:cNvSpPr>
          <p:nvPr>
            <p:ph type="body" sz="quarter" idx="14" hasCustomPrompt="1"/>
          </p:nvPr>
        </p:nvSpPr>
        <p:spPr>
          <a:xfrm>
            <a:off x="5167523" y="4814306"/>
            <a:ext cx="1781736" cy="403783"/>
          </a:xfrm>
          <a:prstGeom prst="rect">
            <a:avLst/>
          </a:prstGeom>
          <a:ln>
            <a:noFill/>
          </a:ln>
        </p:spPr>
        <p:txBody>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pPr lvl="0"/>
            <a:r>
              <a:rPr lang="da-DK" dirty="0"/>
              <a:t>Tekst</a:t>
            </a:r>
          </a:p>
        </p:txBody>
      </p:sp>
      <p:sp>
        <p:nvSpPr>
          <p:cNvPr id="13" name="Pladsholder til tekst 18">
            <a:extLst>
              <a:ext uri="{FF2B5EF4-FFF2-40B4-BE49-F238E27FC236}">
                <a16:creationId xmlns:a16="http://schemas.microsoft.com/office/drawing/2014/main" id="{0F762D18-BF18-C74D-AC4F-8E9740F26ADA}"/>
              </a:ext>
            </a:extLst>
          </p:cNvPr>
          <p:cNvSpPr>
            <a:spLocks noGrp="1"/>
          </p:cNvSpPr>
          <p:nvPr>
            <p:ph type="body" sz="quarter" idx="15" hasCustomPrompt="1"/>
          </p:nvPr>
        </p:nvSpPr>
        <p:spPr>
          <a:xfrm>
            <a:off x="8367923" y="4814306"/>
            <a:ext cx="1781736" cy="403783"/>
          </a:xfrm>
          <a:prstGeom prst="rect">
            <a:avLst/>
          </a:prstGeom>
          <a:ln>
            <a:noFill/>
          </a:ln>
        </p:spPr>
        <p:txBody>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pPr lvl="0"/>
            <a:r>
              <a:rPr lang="da-DK" dirty="0"/>
              <a:t>Tekst</a:t>
            </a:r>
          </a:p>
        </p:txBody>
      </p:sp>
      <p:sp>
        <p:nvSpPr>
          <p:cNvPr id="14" name="Rektangel 13">
            <a:extLst>
              <a:ext uri="{FF2B5EF4-FFF2-40B4-BE49-F238E27FC236}">
                <a16:creationId xmlns:a16="http://schemas.microsoft.com/office/drawing/2014/main" id="{EBD7DB0E-D984-3243-A094-C1FA26190440}"/>
              </a:ext>
            </a:extLst>
          </p:cNvPr>
          <p:cNvSpPr/>
          <p:nvPr userDrawn="1"/>
        </p:nvSpPr>
        <p:spPr>
          <a:xfrm>
            <a:off x="6719047" y="6468036"/>
            <a:ext cx="547295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15" name="Rektangel 14">
            <a:extLst>
              <a:ext uri="{FF2B5EF4-FFF2-40B4-BE49-F238E27FC236}">
                <a16:creationId xmlns:a16="http://schemas.microsoft.com/office/drawing/2014/main" id="{28F57861-7649-DD41-B1AA-51B1DCA1DC0C}"/>
              </a:ext>
            </a:extLst>
          </p:cNvPr>
          <p:cNvSpPr/>
          <p:nvPr userDrawn="1"/>
        </p:nvSpPr>
        <p:spPr>
          <a:xfrm>
            <a:off x="10215282" y="6589060"/>
            <a:ext cx="1976718" cy="45719"/>
          </a:xfrm>
          <a:prstGeom prst="rect">
            <a:avLst/>
          </a:prstGeom>
          <a:solidFill>
            <a:srgbClr val="94A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Tree>
    <p:extLst>
      <p:ext uri="{BB962C8B-B14F-4D97-AF65-F5344CB8AC3E}">
        <p14:creationId xmlns:p14="http://schemas.microsoft.com/office/powerpoint/2010/main" val="2642534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Brugerdefineret layout">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FE4980F-F8F5-184E-9701-25991AF891D6}"/>
              </a:ext>
            </a:extLst>
          </p:cNvPr>
          <p:cNvSpPr>
            <a:spLocks noGrp="1"/>
          </p:cNvSpPr>
          <p:nvPr>
            <p:ph sz="quarter" idx="11" hasCustomPrompt="1"/>
          </p:nvPr>
        </p:nvSpPr>
        <p:spPr>
          <a:xfrm>
            <a:off x="840479" y="605277"/>
            <a:ext cx="7785100" cy="550862"/>
          </a:xfrm>
          <a:prstGeom prst="rect">
            <a:avLst/>
          </a:prstGeom>
        </p:spPr>
        <p:txBody>
          <a:bodyPr/>
          <a:lstStyle>
            <a:lvl1pPr marL="0" indent="0">
              <a:buNone/>
              <a:defRPr sz="4000" b="0" i="0">
                <a:solidFill>
                  <a:schemeClr val="tx2"/>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5" name="Pladsholder til indhold 2">
            <a:extLst>
              <a:ext uri="{FF2B5EF4-FFF2-40B4-BE49-F238E27FC236}">
                <a16:creationId xmlns:a16="http://schemas.microsoft.com/office/drawing/2014/main" id="{07F98D1F-44A4-F841-BDFE-BF4CDDDD6EAB}"/>
              </a:ext>
            </a:extLst>
          </p:cNvPr>
          <p:cNvSpPr>
            <a:spLocks noGrp="1"/>
          </p:cNvSpPr>
          <p:nvPr>
            <p:ph sz="quarter" idx="12" hasCustomPrompt="1"/>
          </p:nvPr>
        </p:nvSpPr>
        <p:spPr>
          <a:xfrm>
            <a:off x="840479" y="1679348"/>
            <a:ext cx="7785100" cy="550862"/>
          </a:xfrm>
          <a:prstGeom prst="rect">
            <a:avLst/>
          </a:prstGeom>
        </p:spPr>
        <p:txBody>
          <a:bodyPr/>
          <a:lstStyle>
            <a:lvl1pPr marL="0" indent="0">
              <a:buNone/>
              <a:defRPr b="0" i="0">
                <a:solidFill>
                  <a:schemeClr val="tx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6" name="Rektangel 5">
            <a:extLst>
              <a:ext uri="{FF2B5EF4-FFF2-40B4-BE49-F238E27FC236}">
                <a16:creationId xmlns:a16="http://schemas.microsoft.com/office/drawing/2014/main" id="{7C8A1DF5-7686-BA49-8E3F-1CC3068C7FEF}"/>
              </a:ext>
            </a:extLst>
          </p:cNvPr>
          <p:cNvSpPr/>
          <p:nvPr userDrawn="1"/>
        </p:nvSpPr>
        <p:spPr>
          <a:xfrm>
            <a:off x="6719047" y="6468036"/>
            <a:ext cx="547295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7" name="Rektangel 6">
            <a:extLst>
              <a:ext uri="{FF2B5EF4-FFF2-40B4-BE49-F238E27FC236}">
                <a16:creationId xmlns:a16="http://schemas.microsoft.com/office/drawing/2014/main" id="{635463FC-65F9-664D-BFB5-80E8EC691424}"/>
              </a:ext>
            </a:extLst>
          </p:cNvPr>
          <p:cNvSpPr/>
          <p:nvPr userDrawn="1"/>
        </p:nvSpPr>
        <p:spPr>
          <a:xfrm>
            <a:off x="10215282" y="6589060"/>
            <a:ext cx="1976718" cy="45719"/>
          </a:xfrm>
          <a:prstGeom prst="rect">
            <a:avLst/>
          </a:prstGeom>
          <a:solidFill>
            <a:srgbClr val="94A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Tree>
    <p:extLst>
      <p:ext uri="{BB962C8B-B14F-4D97-AF65-F5344CB8AC3E}">
        <p14:creationId xmlns:p14="http://schemas.microsoft.com/office/powerpoint/2010/main" val="1291464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rugerdefineret layout">
    <p:bg>
      <p:bgPr>
        <a:solidFill>
          <a:schemeClr val="tx2"/>
        </a:solidFill>
        <a:effectLst/>
      </p:bgPr>
    </p:bg>
    <p:spTree>
      <p:nvGrpSpPr>
        <p:cNvPr id="1" name=""/>
        <p:cNvGrpSpPr/>
        <p:nvPr/>
      </p:nvGrpSpPr>
      <p:grpSpPr>
        <a:xfrm>
          <a:off x="0" y="0"/>
          <a:ext cx="0" cy="0"/>
          <a:chOff x="0" y="0"/>
          <a:chExt cx="0" cy="0"/>
        </a:xfrm>
      </p:grpSpPr>
      <p:sp>
        <p:nvSpPr>
          <p:cNvPr id="3" name="Pladsholder til billede 3">
            <a:extLst>
              <a:ext uri="{FF2B5EF4-FFF2-40B4-BE49-F238E27FC236}">
                <a16:creationId xmlns:a16="http://schemas.microsoft.com/office/drawing/2014/main" id="{94501FB2-AE88-694B-B78C-75D9D50FAB05}"/>
              </a:ext>
            </a:extLst>
          </p:cNvPr>
          <p:cNvSpPr>
            <a:spLocks noGrp="1"/>
          </p:cNvSpPr>
          <p:nvPr>
            <p:ph type="pic" sz="quarter" idx="10"/>
          </p:nvPr>
        </p:nvSpPr>
        <p:spPr>
          <a:xfrm>
            <a:off x="0" y="0"/>
            <a:ext cx="5321808" cy="6858000"/>
          </a:xfrm>
          <a:prstGeom prst="rect">
            <a:avLst/>
          </a:prstGeom>
        </p:spPr>
        <p:txBody>
          <a:bodyPr/>
          <a:lstStyle/>
          <a:p>
            <a:endParaRPr lang="da-DK"/>
          </a:p>
        </p:txBody>
      </p:sp>
      <p:pic>
        <p:nvPicPr>
          <p:cNvPr id="5" name="Billede 4">
            <a:extLst>
              <a:ext uri="{FF2B5EF4-FFF2-40B4-BE49-F238E27FC236}">
                <a16:creationId xmlns:a16="http://schemas.microsoft.com/office/drawing/2014/main" id="{D7AE791B-2346-7544-826D-B56FA59E8F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0154" y="466343"/>
            <a:ext cx="4542181" cy="868681"/>
          </a:xfrm>
          <a:prstGeom prst="rect">
            <a:avLst/>
          </a:prstGeom>
        </p:spPr>
      </p:pic>
      <p:sp>
        <p:nvSpPr>
          <p:cNvPr id="7" name="Pladsholder til tekst 6">
            <a:extLst>
              <a:ext uri="{FF2B5EF4-FFF2-40B4-BE49-F238E27FC236}">
                <a16:creationId xmlns:a16="http://schemas.microsoft.com/office/drawing/2014/main" id="{C788E8BC-7FC1-B646-B5C5-6F87585708A6}"/>
              </a:ext>
            </a:extLst>
          </p:cNvPr>
          <p:cNvSpPr>
            <a:spLocks noGrp="1"/>
          </p:cNvSpPr>
          <p:nvPr>
            <p:ph type="body" sz="quarter" idx="11" hasCustomPrompt="1"/>
          </p:nvPr>
        </p:nvSpPr>
        <p:spPr>
          <a:xfrm>
            <a:off x="7972462" y="5495545"/>
            <a:ext cx="3859873" cy="1088136"/>
          </a:xfrm>
          <a:prstGeom prst="rect">
            <a:avLst/>
          </a:prstGeo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da-DK" sz="1800" smtClean="0">
                <a:effectLst/>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solidFill>
                  <a:srgbClr val="FFFFFF"/>
                </a:solidFill>
                <a:effectLst/>
                <a:latin typeface="Helvetica" pitchFamily="2" charset="0"/>
              </a:rPr>
              <a:t>Konsulent</a:t>
            </a:r>
          </a:p>
          <a:p>
            <a:pPr lvl="0"/>
            <a:r>
              <a:rPr lang="da-DK" dirty="0"/>
              <a:t>Mail</a:t>
            </a:r>
          </a:p>
          <a:p>
            <a:pPr lvl="0"/>
            <a:r>
              <a:rPr lang="da-DK" dirty="0"/>
              <a:t>Telefon</a:t>
            </a:r>
          </a:p>
        </p:txBody>
      </p:sp>
      <p:sp>
        <p:nvSpPr>
          <p:cNvPr id="9" name="Pladsholder til tekst 6">
            <a:extLst>
              <a:ext uri="{FF2B5EF4-FFF2-40B4-BE49-F238E27FC236}">
                <a16:creationId xmlns:a16="http://schemas.microsoft.com/office/drawing/2014/main" id="{C09CCF78-D24A-E941-9FB0-AF50C5835E55}"/>
              </a:ext>
            </a:extLst>
          </p:cNvPr>
          <p:cNvSpPr>
            <a:spLocks noGrp="1"/>
          </p:cNvSpPr>
          <p:nvPr>
            <p:ph type="body" sz="quarter" idx="12" hasCustomPrompt="1"/>
          </p:nvPr>
        </p:nvSpPr>
        <p:spPr>
          <a:xfrm>
            <a:off x="7972462" y="4828033"/>
            <a:ext cx="3859873" cy="1088136"/>
          </a:xfrm>
          <a:prstGeom prst="rect">
            <a:avLst/>
          </a:prstGeo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da-DK" sz="3200" smtClean="0">
                <a:effectLst/>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solidFill>
                  <a:srgbClr val="FFFFFF"/>
                </a:solidFill>
                <a:effectLst/>
                <a:latin typeface="Helvetica" pitchFamily="2" charset="0"/>
              </a:rPr>
              <a:t>Kontakt</a:t>
            </a:r>
            <a:endParaRPr lang="da-DK" dirty="0"/>
          </a:p>
        </p:txBody>
      </p:sp>
      <p:sp>
        <p:nvSpPr>
          <p:cNvPr id="10" name="Pladsholder til tekst 6">
            <a:extLst>
              <a:ext uri="{FF2B5EF4-FFF2-40B4-BE49-F238E27FC236}">
                <a16:creationId xmlns:a16="http://schemas.microsoft.com/office/drawing/2014/main" id="{A6A6E18B-E749-9448-809C-5AC90495AF4E}"/>
              </a:ext>
            </a:extLst>
          </p:cNvPr>
          <p:cNvSpPr>
            <a:spLocks noGrp="1"/>
          </p:cNvSpPr>
          <p:nvPr>
            <p:ph type="body" sz="quarter" idx="13" hasCustomPrompt="1"/>
          </p:nvPr>
        </p:nvSpPr>
        <p:spPr>
          <a:xfrm>
            <a:off x="7972462" y="3072385"/>
            <a:ext cx="3859873" cy="1088136"/>
          </a:xfrm>
          <a:prstGeom prst="rect">
            <a:avLst/>
          </a:prstGeo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da-DK" sz="3200" smtClean="0">
                <a:effectLst/>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solidFill>
                  <a:srgbClr val="FFFFFF"/>
                </a:solidFill>
                <a:effectLst/>
                <a:latin typeface="Helvetica" pitchFamily="2" charset="0"/>
              </a:rPr>
              <a:t>TAK FOR IDAG</a:t>
            </a:r>
            <a:endParaRPr lang="da-DK" dirty="0"/>
          </a:p>
        </p:txBody>
      </p:sp>
    </p:spTree>
    <p:extLst>
      <p:ext uri="{BB962C8B-B14F-4D97-AF65-F5344CB8AC3E}">
        <p14:creationId xmlns:p14="http://schemas.microsoft.com/office/powerpoint/2010/main" val="202557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øn">
    <p:bg>
      <p:bgPr>
        <a:solidFill>
          <a:schemeClr val="tx2"/>
        </a:solidFill>
        <a:effectLst/>
      </p:bgPr>
    </p:bg>
    <p:spTree>
      <p:nvGrpSpPr>
        <p:cNvPr id="1" name=""/>
        <p:cNvGrpSpPr/>
        <p:nvPr/>
      </p:nvGrpSpPr>
      <p:grpSpPr>
        <a:xfrm>
          <a:off x="0" y="0"/>
          <a:ext cx="0" cy="0"/>
          <a:chOff x="0" y="0"/>
          <a:chExt cx="0" cy="0"/>
        </a:xfrm>
      </p:grpSpPr>
      <p:sp>
        <p:nvSpPr>
          <p:cNvPr id="2" name="Pladsholder til indhold 2">
            <a:extLst>
              <a:ext uri="{FF2B5EF4-FFF2-40B4-BE49-F238E27FC236}">
                <a16:creationId xmlns:a16="http://schemas.microsoft.com/office/drawing/2014/main" id="{D6D82864-771A-4147-936C-AA90AC0605F7}"/>
              </a:ext>
            </a:extLst>
          </p:cNvPr>
          <p:cNvSpPr>
            <a:spLocks noGrp="1"/>
          </p:cNvSpPr>
          <p:nvPr>
            <p:ph sz="quarter" idx="10" hasCustomPrompt="1"/>
          </p:nvPr>
        </p:nvSpPr>
        <p:spPr>
          <a:xfrm>
            <a:off x="1103126" y="1667904"/>
            <a:ext cx="7785100" cy="550862"/>
          </a:xfrm>
          <a:prstGeom prst="rect">
            <a:avLst/>
          </a:prstGeom>
        </p:spPr>
        <p:txBody>
          <a:bodyPr/>
          <a:lstStyle>
            <a:lvl1pPr marL="0" indent="0">
              <a:buNone/>
              <a:defRPr sz="4000"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3" name="Pladsholder til indhold 2">
            <a:extLst>
              <a:ext uri="{FF2B5EF4-FFF2-40B4-BE49-F238E27FC236}">
                <a16:creationId xmlns:a16="http://schemas.microsoft.com/office/drawing/2014/main" id="{DB5D6FC4-31F4-ED4C-A3EA-5633901F8C1C}"/>
              </a:ext>
            </a:extLst>
          </p:cNvPr>
          <p:cNvSpPr>
            <a:spLocks noGrp="1"/>
          </p:cNvSpPr>
          <p:nvPr>
            <p:ph sz="quarter" idx="11" hasCustomPrompt="1"/>
          </p:nvPr>
        </p:nvSpPr>
        <p:spPr>
          <a:xfrm>
            <a:off x="1103126" y="2447833"/>
            <a:ext cx="7785100" cy="550862"/>
          </a:xfrm>
          <a:prstGeom prst="rect">
            <a:avLst/>
          </a:prstGeom>
        </p:spPr>
        <p:txBody>
          <a:bodyPr/>
          <a:lstStyle>
            <a:lvl1pPr marL="0" indent="0">
              <a:buNone/>
              <a:defRPr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4" name="Rektangel 3">
            <a:extLst>
              <a:ext uri="{FF2B5EF4-FFF2-40B4-BE49-F238E27FC236}">
                <a16:creationId xmlns:a16="http://schemas.microsoft.com/office/drawing/2014/main" id="{2ADF71A9-8CDD-7D4F-A1F6-2142F57403D4}"/>
              </a:ext>
            </a:extLst>
          </p:cNvPr>
          <p:cNvSpPr/>
          <p:nvPr userDrawn="1"/>
        </p:nvSpPr>
        <p:spPr>
          <a:xfrm>
            <a:off x="6719047" y="6468036"/>
            <a:ext cx="547295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5" name="Rektangel 4">
            <a:extLst>
              <a:ext uri="{FF2B5EF4-FFF2-40B4-BE49-F238E27FC236}">
                <a16:creationId xmlns:a16="http://schemas.microsoft.com/office/drawing/2014/main" id="{68C26188-D9D8-9A47-9934-BBE26A1C4CA8}"/>
              </a:ext>
            </a:extLst>
          </p:cNvPr>
          <p:cNvSpPr/>
          <p:nvPr userDrawn="1"/>
        </p:nvSpPr>
        <p:spPr>
          <a:xfrm>
            <a:off x="10215282" y="6589060"/>
            <a:ext cx="19767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Tree>
    <p:extLst>
      <p:ext uri="{BB962C8B-B14F-4D97-AF65-F5344CB8AC3E}">
        <p14:creationId xmlns:p14="http://schemas.microsoft.com/office/powerpoint/2010/main" val="332475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Grøn">
    <p:bg>
      <p:bgPr>
        <a:solidFill>
          <a:schemeClr val="tx2"/>
        </a:solidFill>
        <a:effectLst/>
      </p:bgPr>
    </p:bg>
    <p:spTree>
      <p:nvGrpSpPr>
        <p:cNvPr id="1" name=""/>
        <p:cNvGrpSpPr/>
        <p:nvPr/>
      </p:nvGrpSpPr>
      <p:grpSpPr>
        <a:xfrm>
          <a:off x="0" y="0"/>
          <a:ext cx="0" cy="0"/>
          <a:chOff x="0" y="0"/>
          <a:chExt cx="0" cy="0"/>
        </a:xfrm>
      </p:grpSpPr>
      <p:sp>
        <p:nvSpPr>
          <p:cNvPr id="2" name="Pladsholder til indhold 2">
            <a:extLst>
              <a:ext uri="{FF2B5EF4-FFF2-40B4-BE49-F238E27FC236}">
                <a16:creationId xmlns:a16="http://schemas.microsoft.com/office/drawing/2014/main" id="{19B03759-A198-434D-9D13-9E72C076C298}"/>
              </a:ext>
            </a:extLst>
          </p:cNvPr>
          <p:cNvSpPr>
            <a:spLocks noGrp="1"/>
          </p:cNvSpPr>
          <p:nvPr>
            <p:ph sz="quarter" idx="10" hasCustomPrompt="1"/>
          </p:nvPr>
        </p:nvSpPr>
        <p:spPr>
          <a:xfrm>
            <a:off x="1103126" y="1815822"/>
            <a:ext cx="4302592" cy="550862"/>
          </a:xfrm>
          <a:prstGeom prst="rect">
            <a:avLst/>
          </a:prstGeom>
        </p:spPr>
        <p:txBody>
          <a:bodyPr/>
          <a:lstStyle>
            <a:lvl1pPr marL="0" indent="0">
              <a:buNone/>
              <a:defRPr sz="4000"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3" name="Pladsholder til indhold 2">
            <a:extLst>
              <a:ext uri="{FF2B5EF4-FFF2-40B4-BE49-F238E27FC236}">
                <a16:creationId xmlns:a16="http://schemas.microsoft.com/office/drawing/2014/main" id="{4F67854C-B899-CC42-8E7F-A56D198FC79E}"/>
              </a:ext>
            </a:extLst>
          </p:cNvPr>
          <p:cNvSpPr>
            <a:spLocks noGrp="1"/>
          </p:cNvSpPr>
          <p:nvPr>
            <p:ph sz="quarter" idx="11" hasCustomPrompt="1"/>
          </p:nvPr>
        </p:nvSpPr>
        <p:spPr>
          <a:xfrm>
            <a:off x="1103126" y="2595751"/>
            <a:ext cx="4302592" cy="3226826"/>
          </a:xfrm>
          <a:prstGeom prst="rect">
            <a:avLst/>
          </a:prstGeom>
        </p:spPr>
        <p:txBody>
          <a:bodyPr/>
          <a:lstStyle>
            <a:lvl1pPr marL="0" indent="0">
              <a:buNone/>
              <a:defRPr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5" name="Rektangel 4">
            <a:extLst>
              <a:ext uri="{FF2B5EF4-FFF2-40B4-BE49-F238E27FC236}">
                <a16:creationId xmlns:a16="http://schemas.microsoft.com/office/drawing/2014/main" id="{08076044-433B-B94F-87F4-1266B1434F5C}"/>
              </a:ext>
            </a:extLst>
          </p:cNvPr>
          <p:cNvSpPr/>
          <p:nvPr userDrawn="1"/>
        </p:nvSpPr>
        <p:spPr>
          <a:xfrm>
            <a:off x="6719047" y="6468036"/>
            <a:ext cx="547295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6" name="Rektangel 5">
            <a:extLst>
              <a:ext uri="{FF2B5EF4-FFF2-40B4-BE49-F238E27FC236}">
                <a16:creationId xmlns:a16="http://schemas.microsoft.com/office/drawing/2014/main" id="{FD10F2BA-BCEB-1E45-A153-41F3BF8AE3A1}"/>
              </a:ext>
            </a:extLst>
          </p:cNvPr>
          <p:cNvSpPr/>
          <p:nvPr userDrawn="1"/>
        </p:nvSpPr>
        <p:spPr>
          <a:xfrm>
            <a:off x="10215282" y="6589060"/>
            <a:ext cx="19767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10" name="Pladsholder til billede 8">
            <a:extLst>
              <a:ext uri="{FF2B5EF4-FFF2-40B4-BE49-F238E27FC236}">
                <a16:creationId xmlns:a16="http://schemas.microsoft.com/office/drawing/2014/main" id="{91B3EAB5-9D2D-3045-BA9C-757CE99CFBFC}"/>
              </a:ext>
            </a:extLst>
          </p:cNvPr>
          <p:cNvSpPr>
            <a:spLocks noGrp="1"/>
          </p:cNvSpPr>
          <p:nvPr>
            <p:ph type="pic" sz="quarter" idx="12"/>
          </p:nvPr>
        </p:nvSpPr>
        <p:spPr>
          <a:xfrm>
            <a:off x="5701553" y="363537"/>
            <a:ext cx="5809129" cy="5809129"/>
          </a:xfrm>
          <a:prstGeom prst="ellipse">
            <a:avLst/>
          </a:prstGeom>
        </p:spPr>
        <p:txBody>
          <a:bodyPr/>
          <a:lstStyle>
            <a:lvl1pPr>
              <a:defRPr b="0" i="0">
                <a:latin typeface="Arial (null)"/>
              </a:defRPr>
            </a:lvl1pPr>
          </a:lstStyle>
          <a:p>
            <a:r>
              <a:rPr lang="da-DK" dirty="0"/>
              <a:t>Klik på ikonet for at tilføje et billede</a:t>
            </a:r>
          </a:p>
        </p:txBody>
      </p:sp>
    </p:spTree>
    <p:extLst>
      <p:ext uri="{BB962C8B-B14F-4D97-AF65-F5344CB8AC3E}">
        <p14:creationId xmlns:p14="http://schemas.microsoft.com/office/powerpoint/2010/main" val="343443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ys grøn">
    <p:bg>
      <p:bgPr>
        <a:solidFill>
          <a:schemeClr val="accent6"/>
        </a:solidFill>
        <a:effectLst/>
      </p:bgPr>
    </p:bg>
    <p:spTree>
      <p:nvGrpSpPr>
        <p:cNvPr id="1" name=""/>
        <p:cNvGrpSpPr/>
        <p:nvPr/>
      </p:nvGrpSpPr>
      <p:grpSpPr>
        <a:xfrm>
          <a:off x="0" y="0"/>
          <a:ext cx="0" cy="0"/>
          <a:chOff x="0" y="0"/>
          <a:chExt cx="0" cy="0"/>
        </a:xfrm>
      </p:grpSpPr>
      <p:sp>
        <p:nvSpPr>
          <p:cNvPr id="2" name="Pladsholder til indhold 2">
            <a:extLst>
              <a:ext uri="{FF2B5EF4-FFF2-40B4-BE49-F238E27FC236}">
                <a16:creationId xmlns:a16="http://schemas.microsoft.com/office/drawing/2014/main" id="{1782A1F8-1990-9D4C-B95F-88D65CAA3040}"/>
              </a:ext>
            </a:extLst>
          </p:cNvPr>
          <p:cNvSpPr>
            <a:spLocks noGrp="1"/>
          </p:cNvSpPr>
          <p:nvPr>
            <p:ph sz="quarter" idx="10" hasCustomPrompt="1"/>
          </p:nvPr>
        </p:nvSpPr>
        <p:spPr>
          <a:xfrm>
            <a:off x="1103126" y="1667904"/>
            <a:ext cx="7785100" cy="550862"/>
          </a:xfrm>
          <a:prstGeom prst="rect">
            <a:avLst/>
          </a:prstGeom>
        </p:spPr>
        <p:txBody>
          <a:bodyPr/>
          <a:lstStyle>
            <a:lvl1pPr marL="0" indent="0">
              <a:buNone/>
              <a:defRPr sz="4000"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3" name="Pladsholder til indhold 2">
            <a:extLst>
              <a:ext uri="{FF2B5EF4-FFF2-40B4-BE49-F238E27FC236}">
                <a16:creationId xmlns:a16="http://schemas.microsoft.com/office/drawing/2014/main" id="{A234F4FF-1401-3B4A-A6C7-A27E5993027C}"/>
              </a:ext>
            </a:extLst>
          </p:cNvPr>
          <p:cNvSpPr>
            <a:spLocks noGrp="1"/>
          </p:cNvSpPr>
          <p:nvPr>
            <p:ph sz="quarter" idx="11" hasCustomPrompt="1"/>
          </p:nvPr>
        </p:nvSpPr>
        <p:spPr>
          <a:xfrm>
            <a:off x="1103126" y="2447833"/>
            <a:ext cx="7785100" cy="550862"/>
          </a:xfrm>
          <a:prstGeom prst="rect">
            <a:avLst/>
          </a:prstGeom>
        </p:spPr>
        <p:txBody>
          <a:bodyPr/>
          <a:lstStyle>
            <a:lvl1pPr marL="0" indent="0">
              <a:buNone/>
              <a:defRPr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4" name="Rektangel 3">
            <a:extLst>
              <a:ext uri="{FF2B5EF4-FFF2-40B4-BE49-F238E27FC236}">
                <a16:creationId xmlns:a16="http://schemas.microsoft.com/office/drawing/2014/main" id="{9647B382-A938-CB45-88DD-AB01C074B7F1}"/>
              </a:ext>
            </a:extLst>
          </p:cNvPr>
          <p:cNvSpPr/>
          <p:nvPr userDrawn="1"/>
        </p:nvSpPr>
        <p:spPr>
          <a:xfrm>
            <a:off x="6719047" y="6468036"/>
            <a:ext cx="547295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5" name="Rektangel 4">
            <a:extLst>
              <a:ext uri="{FF2B5EF4-FFF2-40B4-BE49-F238E27FC236}">
                <a16:creationId xmlns:a16="http://schemas.microsoft.com/office/drawing/2014/main" id="{BF5D5338-AD14-0E4F-A169-023CB468F110}"/>
              </a:ext>
            </a:extLst>
          </p:cNvPr>
          <p:cNvSpPr/>
          <p:nvPr userDrawn="1"/>
        </p:nvSpPr>
        <p:spPr>
          <a:xfrm>
            <a:off x="10215282" y="6589060"/>
            <a:ext cx="19767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Tree>
    <p:extLst>
      <p:ext uri="{BB962C8B-B14F-4D97-AF65-F5344CB8AC3E}">
        <p14:creationId xmlns:p14="http://schemas.microsoft.com/office/powerpoint/2010/main" val="3761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ys grøn">
    <p:bg>
      <p:bgPr>
        <a:solidFill>
          <a:schemeClr val="accent6"/>
        </a:solidFill>
        <a:effectLst/>
      </p:bgPr>
    </p:bg>
    <p:spTree>
      <p:nvGrpSpPr>
        <p:cNvPr id="1" name=""/>
        <p:cNvGrpSpPr/>
        <p:nvPr/>
      </p:nvGrpSpPr>
      <p:grpSpPr>
        <a:xfrm>
          <a:off x="0" y="0"/>
          <a:ext cx="0" cy="0"/>
          <a:chOff x="0" y="0"/>
          <a:chExt cx="0" cy="0"/>
        </a:xfrm>
      </p:grpSpPr>
      <p:sp>
        <p:nvSpPr>
          <p:cNvPr id="2" name="Pladsholder til indhold 2">
            <a:extLst>
              <a:ext uri="{FF2B5EF4-FFF2-40B4-BE49-F238E27FC236}">
                <a16:creationId xmlns:a16="http://schemas.microsoft.com/office/drawing/2014/main" id="{35EFC4CE-08AC-3C4A-B4EB-B0A77AE06465}"/>
              </a:ext>
            </a:extLst>
          </p:cNvPr>
          <p:cNvSpPr>
            <a:spLocks noGrp="1"/>
          </p:cNvSpPr>
          <p:nvPr>
            <p:ph sz="quarter" idx="10" hasCustomPrompt="1"/>
          </p:nvPr>
        </p:nvSpPr>
        <p:spPr>
          <a:xfrm>
            <a:off x="1103126" y="1815822"/>
            <a:ext cx="4302592" cy="550862"/>
          </a:xfrm>
          <a:prstGeom prst="rect">
            <a:avLst/>
          </a:prstGeom>
        </p:spPr>
        <p:txBody>
          <a:bodyPr/>
          <a:lstStyle>
            <a:lvl1pPr marL="0" indent="0">
              <a:buNone/>
              <a:defRPr sz="4000"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3" name="Pladsholder til indhold 2">
            <a:extLst>
              <a:ext uri="{FF2B5EF4-FFF2-40B4-BE49-F238E27FC236}">
                <a16:creationId xmlns:a16="http://schemas.microsoft.com/office/drawing/2014/main" id="{378A1D1F-D445-8948-B206-F12991F5AF58}"/>
              </a:ext>
            </a:extLst>
          </p:cNvPr>
          <p:cNvSpPr>
            <a:spLocks noGrp="1"/>
          </p:cNvSpPr>
          <p:nvPr>
            <p:ph sz="quarter" idx="11" hasCustomPrompt="1"/>
          </p:nvPr>
        </p:nvSpPr>
        <p:spPr>
          <a:xfrm>
            <a:off x="1103126" y="2595751"/>
            <a:ext cx="4302592" cy="3226826"/>
          </a:xfrm>
          <a:prstGeom prst="rect">
            <a:avLst/>
          </a:prstGeom>
        </p:spPr>
        <p:txBody>
          <a:bodyPr/>
          <a:lstStyle>
            <a:lvl1pPr marL="0" indent="0">
              <a:buNone/>
              <a:defRPr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5" name="Rektangel 4">
            <a:extLst>
              <a:ext uri="{FF2B5EF4-FFF2-40B4-BE49-F238E27FC236}">
                <a16:creationId xmlns:a16="http://schemas.microsoft.com/office/drawing/2014/main" id="{B642C385-86EE-0240-96C8-01DC14D7A313}"/>
              </a:ext>
            </a:extLst>
          </p:cNvPr>
          <p:cNvSpPr/>
          <p:nvPr userDrawn="1"/>
        </p:nvSpPr>
        <p:spPr>
          <a:xfrm>
            <a:off x="6719047" y="6468036"/>
            <a:ext cx="547295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6" name="Rektangel 5">
            <a:extLst>
              <a:ext uri="{FF2B5EF4-FFF2-40B4-BE49-F238E27FC236}">
                <a16:creationId xmlns:a16="http://schemas.microsoft.com/office/drawing/2014/main" id="{60D73400-8C4E-7949-AC65-BB9C8D00E5C8}"/>
              </a:ext>
            </a:extLst>
          </p:cNvPr>
          <p:cNvSpPr/>
          <p:nvPr userDrawn="1"/>
        </p:nvSpPr>
        <p:spPr>
          <a:xfrm>
            <a:off x="10215282" y="6589060"/>
            <a:ext cx="19767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8" name="Pladsholder til billede 8">
            <a:extLst>
              <a:ext uri="{FF2B5EF4-FFF2-40B4-BE49-F238E27FC236}">
                <a16:creationId xmlns:a16="http://schemas.microsoft.com/office/drawing/2014/main" id="{E3A7A505-FF1F-1A4E-9B2C-90892DE6F4AD}"/>
              </a:ext>
            </a:extLst>
          </p:cNvPr>
          <p:cNvSpPr>
            <a:spLocks noGrp="1"/>
          </p:cNvSpPr>
          <p:nvPr>
            <p:ph type="pic" sz="quarter" idx="12"/>
          </p:nvPr>
        </p:nvSpPr>
        <p:spPr>
          <a:xfrm>
            <a:off x="5701553" y="363537"/>
            <a:ext cx="5809129" cy="5809129"/>
          </a:xfrm>
          <a:prstGeom prst="ellipse">
            <a:avLst/>
          </a:prstGeom>
        </p:spPr>
        <p:txBody>
          <a:bodyPr/>
          <a:lstStyle>
            <a:lvl1pPr>
              <a:defRPr b="0" i="0">
                <a:latin typeface="Arial (null)"/>
              </a:defRPr>
            </a:lvl1pPr>
          </a:lstStyle>
          <a:p>
            <a:r>
              <a:rPr lang="da-DK" dirty="0"/>
              <a:t>Klik på ikonet for at tilføje et billede</a:t>
            </a:r>
          </a:p>
        </p:txBody>
      </p:sp>
    </p:spTree>
    <p:extLst>
      <p:ext uri="{BB962C8B-B14F-4D97-AF65-F5344CB8AC3E}">
        <p14:creationId xmlns:p14="http://schemas.microsoft.com/office/powerpoint/2010/main" val="2940961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ød">
    <p:bg>
      <p:bgPr>
        <a:solidFill>
          <a:srgbClr val="D92C2F"/>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E3053DD-70C6-7749-8FAB-3B02B1CFA99D}"/>
              </a:ext>
            </a:extLst>
          </p:cNvPr>
          <p:cNvSpPr/>
          <p:nvPr userDrawn="1"/>
        </p:nvSpPr>
        <p:spPr>
          <a:xfrm>
            <a:off x="6719047" y="6468036"/>
            <a:ext cx="547295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5" name="Rektangel 4">
            <a:extLst>
              <a:ext uri="{FF2B5EF4-FFF2-40B4-BE49-F238E27FC236}">
                <a16:creationId xmlns:a16="http://schemas.microsoft.com/office/drawing/2014/main" id="{D7BAE96E-1CBC-5B4C-9CC3-EF05CFD54B8F}"/>
              </a:ext>
            </a:extLst>
          </p:cNvPr>
          <p:cNvSpPr/>
          <p:nvPr userDrawn="1"/>
        </p:nvSpPr>
        <p:spPr>
          <a:xfrm>
            <a:off x="10215282" y="6589060"/>
            <a:ext cx="19767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9" name="Pladsholder til indhold 2">
            <a:extLst>
              <a:ext uri="{FF2B5EF4-FFF2-40B4-BE49-F238E27FC236}">
                <a16:creationId xmlns:a16="http://schemas.microsoft.com/office/drawing/2014/main" id="{1A170BD1-D9AD-5641-AD67-A5C5305D8692}"/>
              </a:ext>
            </a:extLst>
          </p:cNvPr>
          <p:cNvSpPr>
            <a:spLocks noGrp="1"/>
          </p:cNvSpPr>
          <p:nvPr>
            <p:ph sz="quarter" idx="10" hasCustomPrompt="1"/>
          </p:nvPr>
        </p:nvSpPr>
        <p:spPr>
          <a:xfrm>
            <a:off x="1103126" y="1667904"/>
            <a:ext cx="7785100" cy="550862"/>
          </a:xfrm>
          <a:prstGeom prst="rect">
            <a:avLst/>
          </a:prstGeom>
        </p:spPr>
        <p:txBody>
          <a:bodyPr/>
          <a:lstStyle>
            <a:lvl1pPr marL="0" indent="0">
              <a:buNone/>
              <a:defRPr sz="4000"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10" name="Pladsholder til indhold 2">
            <a:extLst>
              <a:ext uri="{FF2B5EF4-FFF2-40B4-BE49-F238E27FC236}">
                <a16:creationId xmlns:a16="http://schemas.microsoft.com/office/drawing/2014/main" id="{8CD34C5D-6C56-A54A-BE02-E9222D149B09}"/>
              </a:ext>
            </a:extLst>
          </p:cNvPr>
          <p:cNvSpPr>
            <a:spLocks noGrp="1"/>
          </p:cNvSpPr>
          <p:nvPr>
            <p:ph sz="quarter" idx="11" hasCustomPrompt="1"/>
          </p:nvPr>
        </p:nvSpPr>
        <p:spPr>
          <a:xfrm>
            <a:off x="1103126" y="2447833"/>
            <a:ext cx="7785100" cy="550862"/>
          </a:xfrm>
          <a:prstGeom prst="rect">
            <a:avLst/>
          </a:prstGeom>
        </p:spPr>
        <p:txBody>
          <a:bodyPr/>
          <a:lstStyle>
            <a:lvl1pPr marL="0" indent="0">
              <a:buNone/>
              <a:defRPr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Tree>
    <p:extLst>
      <p:ext uri="{BB962C8B-B14F-4D97-AF65-F5344CB8AC3E}">
        <p14:creationId xmlns:p14="http://schemas.microsoft.com/office/powerpoint/2010/main" val="1496567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Rød">
    <p:bg>
      <p:bgPr>
        <a:solidFill>
          <a:srgbClr val="D92C2F"/>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1B4FCC7-93BD-F14D-B7BB-8E287646A06A}"/>
              </a:ext>
            </a:extLst>
          </p:cNvPr>
          <p:cNvSpPr>
            <a:spLocks noGrp="1"/>
          </p:cNvSpPr>
          <p:nvPr>
            <p:ph sz="quarter" idx="10" hasCustomPrompt="1"/>
          </p:nvPr>
        </p:nvSpPr>
        <p:spPr>
          <a:xfrm>
            <a:off x="1103126" y="1815822"/>
            <a:ext cx="4302592" cy="550862"/>
          </a:xfrm>
          <a:prstGeom prst="rect">
            <a:avLst/>
          </a:prstGeom>
        </p:spPr>
        <p:txBody>
          <a:bodyPr/>
          <a:lstStyle>
            <a:lvl1pPr marL="0" indent="0">
              <a:buNone/>
              <a:defRPr sz="4000"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4" name="Rektangel 3">
            <a:extLst>
              <a:ext uri="{FF2B5EF4-FFF2-40B4-BE49-F238E27FC236}">
                <a16:creationId xmlns:a16="http://schemas.microsoft.com/office/drawing/2014/main" id="{1E3053DD-70C6-7749-8FAB-3B02B1CFA99D}"/>
              </a:ext>
            </a:extLst>
          </p:cNvPr>
          <p:cNvSpPr/>
          <p:nvPr userDrawn="1"/>
        </p:nvSpPr>
        <p:spPr>
          <a:xfrm>
            <a:off x="6719047" y="6468036"/>
            <a:ext cx="547295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5" name="Rektangel 4">
            <a:extLst>
              <a:ext uri="{FF2B5EF4-FFF2-40B4-BE49-F238E27FC236}">
                <a16:creationId xmlns:a16="http://schemas.microsoft.com/office/drawing/2014/main" id="{D7BAE96E-1CBC-5B4C-9CC3-EF05CFD54B8F}"/>
              </a:ext>
            </a:extLst>
          </p:cNvPr>
          <p:cNvSpPr/>
          <p:nvPr userDrawn="1"/>
        </p:nvSpPr>
        <p:spPr>
          <a:xfrm>
            <a:off x="10215282" y="6589060"/>
            <a:ext cx="19767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6" name="Pladsholder til indhold 2">
            <a:extLst>
              <a:ext uri="{FF2B5EF4-FFF2-40B4-BE49-F238E27FC236}">
                <a16:creationId xmlns:a16="http://schemas.microsoft.com/office/drawing/2014/main" id="{A53183A6-D7EB-9442-AB85-25CB14ED8510}"/>
              </a:ext>
            </a:extLst>
          </p:cNvPr>
          <p:cNvSpPr>
            <a:spLocks noGrp="1"/>
          </p:cNvSpPr>
          <p:nvPr>
            <p:ph sz="quarter" idx="11" hasCustomPrompt="1"/>
          </p:nvPr>
        </p:nvSpPr>
        <p:spPr>
          <a:xfrm>
            <a:off x="1103126" y="2595751"/>
            <a:ext cx="4302592" cy="3226826"/>
          </a:xfrm>
          <a:prstGeom prst="rect">
            <a:avLst/>
          </a:prstGeom>
        </p:spPr>
        <p:txBody>
          <a:bodyPr/>
          <a:lstStyle>
            <a:lvl1pPr marL="0" indent="0">
              <a:buNone/>
              <a:defRPr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10" name="Pladsholder til billede 8">
            <a:extLst>
              <a:ext uri="{FF2B5EF4-FFF2-40B4-BE49-F238E27FC236}">
                <a16:creationId xmlns:a16="http://schemas.microsoft.com/office/drawing/2014/main" id="{3C4E3BA9-9016-BC41-967D-9FFC602DCF7D}"/>
              </a:ext>
            </a:extLst>
          </p:cNvPr>
          <p:cNvSpPr>
            <a:spLocks noGrp="1"/>
          </p:cNvSpPr>
          <p:nvPr>
            <p:ph type="pic" sz="quarter" idx="12"/>
          </p:nvPr>
        </p:nvSpPr>
        <p:spPr>
          <a:xfrm>
            <a:off x="5701553" y="363537"/>
            <a:ext cx="5809129" cy="5809129"/>
          </a:xfrm>
          <a:prstGeom prst="ellipse">
            <a:avLst/>
          </a:prstGeom>
        </p:spPr>
        <p:txBody>
          <a:bodyPr/>
          <a:lstStyle>
            <a:lvl1pPr>
              <a:defRPr b="0" i="0">
                <a:latin typeface="Arial (null)"/>
              </a:defRPr>
            </a:lvl1pPr>
          </a:lstStyle>
          <a:p>
            <a:r>
              <a:rPr lang="da-DK" dirty="0"/>
              <a:t>Klik på ikonet for at tilføje et billede</a:t>
            </a:r>
          </a:p>
        </p:txBody>
      </p:sp>
    </p:spTree>
    <p:extLst>
      <p:ext uri="{BB962C8B-B14F-4D97-AF65-F5344CB8AC3E}">
        <p14:creationId xmlns:p14="http://schemas.microsoft.com/office/powerpoint/2010/main" val="21496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yserød">
    <p:bg>
      <p:bgPr>
        <a:solidFill>
          <a:schemeClr val="accent2"/>
        </a:solidFill>
        <a:effectLst/>
      </p:bgPr>
    </p:bg>
    <p:spTree>
      <p:nvGrpSpPr>
        <p:cNvPr id="1" name=""/>
        <p:cNvGrpSpPr/>
        <p:nvPr/>
      </p:nvGrpSpPr>
      <p:grpSpPr>
        <a:xfrm>
          <a:off x="0" y="0"/>
          <a:ext cx="0" cy="0"/>
          <a:chOff x="0" y="0"/>
          <a:chExt cx="0" cy="0"/>
        </a:xfrm>
      </p:grpSpPr>
      <p:sp>
        <p:nvSpPr>
          <p:cNvPr id="2" name="Pladsholder til indhold 2">
            <a:extLst>
              <a:ext uri="{FF2B5EF4-FFF2-40B4-BE49-F238E27FC236}">
                <a16:creationId xmlns:a16="http://schemas.microsoft.com/office/drawing/2014/main" id="{DB6D4123-BB4C-D04A-95E0-D920ABAC1578}"/>
              </a:ext>
            </a:extLst>
          </p:cNvPr>
          <p:cNvSpPr>
            <a:spLocks noGrp="1"/>
          </p:cNvSpPr>
          <p:nvPr>
            <p:ph sz="quarter" idx="10" hasCustomPrompt="1"/>
          </p:nvPr>
        </p:nvSpPr>
        <p:spPr>
          <a:xfrm>
            <a:off x="1103126" y="1667904"/>
            <a:ext cx="7785100" cy="550862"/>
          </a:xfrm>
          <a:prstGeom prst="rect">
            <a:avLst/>
          </a:prstGeom>
        </p:spPr>
        <p:txBody>
          <a:bodyPr/>
          <a:lstStyle>
            <a:lvl1pPr marL="0" indent="0">
              <a:buNone/>
              <a:defRPr sz="4000"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3" name="Pladsholder til indhold 2">
            <a:extLst>
              <a:ext uri="{FF2B5EF4-FFF2-40B4-BE49-F238E27FC236}">
                <a16:creationId xmlns:a16="http://schemas.microsoft.com/office/drawing/2014/main" id="{E7AF3059-CB31-784D-BEF7-D150DC6F3B85}"/>
              </a:ext>
            </a:extLst>
          </p:cNvPr>
          <p:cNvSpPr>
            <a:spLocks noGrp="1"/>
          </p:cNvSpPr>
          <p:nvPr>
            <p:ph sz="quarter" idx="11" hasCustomPrompt="1"/>
          </p:nvPr>
        </p:nvSpPr>
        <p:spPr>
          <a:xfrm>
            <a:off x="1103126" y="2447833"/>
            <a:ext cx="7785100" cy="550862"/>
          </a:xfrm>
          <a:prstGeom prst="rect">
            <a:avLst/>
          </a:prstGeom>
        </p:spPr>
        <p:txBody>
          <a:bodyPr/>
          <a:lstStyle>
            <a:lvl1pPr marL="0" indent="0">
              <a:buNone/>
              <a:defRPr b="0" i="0">
                <a:solidFill>
                  <a:schemeClr val="bg1"/>
                </a:solidFill>
                <a:latin typeface="Arial (nu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a:t>
            </a:r>
          </a:p>
        </p:txBody>
      </p:sp>
      <p:sp>
        <p:nvSpPr>
          <p:cNvPr id="4" name="Rektangel 3">
            <a:extLst>
              <a:ext uri="{FF2B5EF4-FFF2-40B4-BE49-F238E27FC236}">
                <a16:creationId xmlns:a16="http://schemas.microsoft.com/office/drawing/2014/main" id="{C5801BAD-F60F-FF44-868F-B6AC2966C7E6}"/>
              </a:ext>
            </a:extLst>
          </p:cNvPr>
          <p:cNvSpPr/>
          <p:nvPr userDrawn="1"/>
        </p:nvSpPr>
        <p:spPr>
          <a:xfrm>
            <a:off x="6719047" y="6468036"/>
            <a:ext cx="547295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
        <p:nvSpPr>
          <p:cNvPr id="5" name="Rektangel 4">
            <a:extLst>
              <a:ext uri="{FF2B5EF4-FFF2-40B4-BE49-F238E27FC236}">
                <a16:creationId xmlns:a16="http://schemas.microsoft.com/office/drawing/2014/main" id="{823A4D4A-1FDC-7141-A91F-3F2B751C7F4D}"/>
              </a:ext>
            </a:extLst>
          </p:cNvPr>
          <p:cNvSpPr/>
          <p:nvPr userDrawn="1"/>
        </p:nvSpPr>
        <p:spPr>
          <a:xfrm>
            <a:off x="10215282" y="6589060"/>
            <a:ext cx="19767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Arial (null)"/>
            </a:endParaRPr>
          </a:p>
        </p:txBody>
      </p:sp>
    </p:spTree>
    <p:extLst>
      <p:ext uri="{BB962C8B-B14F-4D97-AF65-F5344CB8AC3E}">
        <p14:creationId xmlns:p14="http://schemas.microsoft.com/office/powerpoint/2010/main" val="818406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9542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61" r:id="rId3"/>
    <p:sldLayoutId id="2147483772" r:id="rId4"/>
    <p:sldLayoutId id="2147483762" r:id="rId5"/>
    <p:sldLayoutId id="2147483771" r:id="rId6"/>
    <p:sldLayoutId id="2147483763" r:id="rId7"/>
    <p:sldLayoutId id="2147483768" r:id="rId8"/>
    <p:sldLayoutId id="2147483764" r:id="rId9"/>
    <p:sldLayoutId id="2147483769" r:id="rId10"/>
    <p:sldLayoutId id="2147483777" r:id="rId11"/>
    <p:sldLayoutId id="2147483765" r:id="rId12"/>
    <p:sldLayoutId id="2147483770" r:id="rId13"/>
    <p:sldLayoutId id="2147483766" r:id="rId14"/>
    <p:sldLayoutId id="2147483767" r:id="rId15"/>
    <p:sldLayoutId id="2147483775" r:id="rId16"/>
    <p:sldLayoutId id="2147483776" r:id="rId17"/>
    <p:sldLayoutId id="2147483773" r:id="rId18"/>
    <p:sldLayoutId id="2147483774" r:id="rId19"/>
    <p:sldLayoutId id="21474837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danskgolfunion.dk/sektionsside/persondata" TargetMode="Externa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danskgolfunion.dk/sektionsside/persondata" TargetMode="Externa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hyperlink" Target="https://www.danskgolfunion.dk/sektionsside/golfens-dag"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hyperlink" Target="https://www.danskgolfunion.dk/sektionsside/generationsdag" TargetMode="External"/><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jpeg"/></Relationships>
</file>

<file path=ppt/slides/_rels/slide7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2.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www.skyfish.com/sh/de2f383d6621a30a41fcef3872647db0f4b5a483/3b290537/959643/3099405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6">
            <a:extLst>
              <a:ext uri="{FF2B5EF4-FFF2-40B4-BE49-F238E27FC236}">
                <a16:creationId xmlns:a16="http://schemas.microsoft.com/office/drawing/2014/main" id="{99D95580-DBD9-8E4D-830B-FDE7EE656B76}"/>
              </a:ext>
            </a:extLst>
          </p:cNvPr>
          <p:cNvSpPr>
            <a:spLocks noGrp="1"/>
          </p:cNvSpPr>
          <p:nvPr>
            <p:ph sz="quarter" idx="10"/>
          </p:nvPr>
        </p:nvSpPr>
        <p:spPr>
          <a:xfrm>
            <a:off x="778213" y="741255"/>
            <a:ext cx="4302592" cy="550862"/>
          </a:xfrm>
        </p:spPr>
        <p:txBody>
          <a:bodyPr/>
          <a:lstStyle/>
          <a:p>
            <a:r>
              <a:rPr lang="da-DK" dirty="0"/>
              <a:t>Program lørdag</a:t>
            </a:r>
          </a:p>
        </p:txBody>
      </p:sp>
      <p:sp>
        <p:nvSpPr>
          <p:cNvPr id="8" name="Pladsholder til indhold 7">
            <a:extLst>
              <a:ext uri="{FF2B5EF4-FFF2-40B4-BE49-F238E27FC236}">
                <a16:creationId xmlns:a16="http://schemas.microsoft.com/office/drawing/2014/main" id="{598D30AA-C95B-5145-A567-68217693AEBE}"/>
              </a:ext>
            </a:extLst>
          </p:cNvPr>
          <p:cNvSpPr>
            <a:spLocks noGrp="1"/>
          </p:cNvSpPr>
          <p:nvPr>
            <p:ph sz="quarter" idx="11"/>
          </p:nvPr>
        </p:nvSpPr>
        <p:spPr>
          <a:xfrm>
            <a:off x="778212" y="1907354"/>
            <a:ext cx="5241587" cy="3226826"/>
          </a:xfrm>
        </p:spPr>
        <p:txBody>
          <a:bodyPr/>
          <a:lstStyle/>
          <a:p>
            <a:pPr lvl="0">
              <a:lnSpc>
                <a:spcPct val="100000"/>
              </a:lnSpc>
              <a:spcBef>
                <a:spcPts val="0"/>
              </a:spcBef>
            </a:pPr>
            <a:r>
              <a:rPr lang="da-DK" sz="1500" dirty="0">
                <a:solidFill>
                  <a:prstClr val="white"/>
                </a:solidFill>
                <a:latin typeface="Arial" charset="0"/>
                <a:ea typeface="ＭＳ Ｐゴシック" charset="-128"/>
                <a:cs typeface="ＭＳ Ｐゴシック" charset="-128"/>
              </a:rPr>
              <a:t>09.30  Nye Golfregler 2019</a:t>
            </a:r>
          </a:p>
          <a:p>
            <a:pPr lvl="0">
              <a:lnSpc>
                <a:spcPct val="100000"/>
              </a:lnSpc>
              <a:spcBef>
                <a:spcPts val="0"/>
              </a:spcBef>
            </a:pPr>
            <a:r>
              <a:rPr lang="da-DK" sz="1500" dirty="0">
                <a:solidFill>
                  <a:prstClr val="white"/>
                </a:solidFill>
                <a:latin typeface="Arial" charset="0"/>
                <a:ea typeface="ＭＳ Ｐゴシック" charset="-128"/>
                <a:cs typeface="ＭＳ Ｐゴシック" charset="-128"/>
              </a:rPr>
              <a:t>           v/ Ole Haag, projektleder regelmodernisering, DGU</a:t>
            </a:r>
          </a:p>
          <a:p>
            <a:pPr lvl="0">
              <a:lnSpc>
                <a:spcPct val="100000"/>
              </a:lnSpc>
              <a:spcBef>
                <a:spcPts val="0"/>
              </a:spcBef>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           Nyt handicapsystem 2020</a:t>
            </a: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           v/ Nick Hüttel, handicap- og regelkonsulent, DGU</a:t>
            </a:r>
          </a:p>
          <a:p>
            <a:pPr lvl="0" defTabSz="457200" fontAlgn="base">
              <a:lnSpc>
                <a:spcPct val="100000"/>
              </a:lnSpc>
              <a:spcBef>
                <a:spcPct val="0"/>
              </a:spcBef>
              <a:spcAft>
                <a:spcPct val="0"/>
              </a:spcAft>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           Nyt fra DGU</a:t>
            </a: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           v/ Morten Backhausen, direktør, DGU	    </a:t>
            </a:r>
          </a:p>
          <a:p>
            <a:pPr lvl="0" defTabSz="457200" fontAlgn="base">
              <a:lnSpc>
                <a:spcPct val="100000"/>
              </a:lnSpc>
              <a:spcBef>
                <a:spcPct val="0"/>
              </a:spcBef>
              <a:spcAft>
                <a:spcPct val="0"/>
              </a:spcAft>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10.30  Repræsentantskabsmøde 2018</a:t>
            </a:r>
          </a:p>
          <a:p>
            <a:pPr lvl="0" defTabSz="457200" fontAlgn="base">
              <a:lnSpc>
                <a:spcPct val="100000"/>
              </a:lnSpc>
              <a:spcBef>
                <a:spcPct val="0"/>
              </a:spcBef>
              <a:spcAft>
                <a:spcPct val="0"/>
              </a:spcAft>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13.00  Frokost</a:t>
            </a:r>
          </a:p>
          <a:p>
            <a:pPr lvl="0" defTabSz="457200" fontAlgn="base">
              <a:lnSpc>
                <a:spcPct val="100000"/>
              </a:lnSpc>
              <a:spcBef>
                <a:spcPct val="0"/>
              </a:spcBef>
              <a:spcAft>
                <a:spcPct val="0"/>
              </a:spcAft>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14.00  Evt. fortsættelse af repræsentantskabsmødet</a:t>
            </a:r>
          </a:p>
          <a:p>
            <a:endParaRPr lang="da-DK" sz="1200" dirty="0"/>
          </a:p>
        </p:txBody>
      </p:sp>
      <p:pic>
        <p:nvPicPr>
          <p:cNvPr id="6" name="Pladsholder til billede 5">
            <a:extLst>
              <a:ext uri="{FF2B5EF4-FFF2-40B4-BE49-F238E27FC236}">
                <a16:creationId xmlns:a16="http://schemas.microsoft.com/office/drawing/2014/main" id="{1739B0A0-76A0-EC4E-AF9F-372476234B7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502745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2CE186B-FF40-F94D-BB0C-AA292D73AD5E}"/>
              </a:ext>
            </a:extLst>
          </p:cNvPr>
          <p:cNvSpPr>
            <a:spLocks noGrp="1"/>
          </p:cNvSpPr>
          <p:nvPr>
            <p:ph sz="quarter" idx="11"/>
          </p:nvPr>
        </p:nvSpPr>
        <p:spPr>
          <a:xfrm>
            <a:off x="842400" y="604800"/>
            <a:ext cx="6325200" cy="550862"/>
          </a:xfrm>
        </p:spPr>
        <p:txBody>
          <a:bodyPr/>
          <a:lstStyle/>
          <a:p>
            <a:r>
              <a:rPr lang="da-DK" dirty="0">
                <a:solidFill>
                  <a:srgbClr val="346243"/>
                </a:solidFill>
              </a:rPr>
              <a:t>4. Forhold ved slaget</a:t>
            </a:r>
          </a:p>
        </p:txBody>
      </p:sp>
      <p:sp>
        <p:nvSpPr>
          <p:cNvPr id="4" name="Pladsholder til indhold 3">
            <a:extLst>
              <a:ext uri="{FF2B5EF4-FFF2-40B4-BE49-F238E27FC236}">
                <a16:creationId xmlns:a16="http://schemas.microsoft.com/office/drawing/2014/main" id="{2D750BA6-9134-BE4A-B43B-59B103545638}"/>
              </a:ext>
            </a:extLst>
          </p:cNvPr>
          <p:cNvSpPr>
            <a:spLocks noGrp="1"/>
          </p:cNvSpPr>
          <p:nvPr>
            <p:ph sz="quarter" idx="12"/>
          </p:nvPr>
        </p:nvSpPr>
        <p:spPr>
          <a:xfrm>
            <a:off x="900000" y="1440000"/>
            <a:ext cx="5811351" cy="4719536"/>
          </a:xfrm>
        </p:spPr>
        <p:txBody>
          <a:bodyPr>
            <a:noAutofit/>
          </a:bodyPr>
          <a:lstStyle/>
          <a:p>
            <a:endParaRPr lang="da-DK" dirty="0">
              <a:solidFill>
                <a:schemeClr val="tx1"/>
              </a:solidFill>
            </a:endParaRPr>
          </a:p>
          <a:p>
            <a:pPr marL="457200" indent="-457200">
              <a:buFont typeface="Arial" panose="020B0604020202020204" pitchFamily="34" charset="0"/>
              <a:buChar char="•"/>
            </a:pPr>
            <a:r>
              <a:rPr lang="da-DK" dirty="0">
                <a:solidFill>
                  <a:schemeClr val="tx1"/>
                </a:solidFill>
              </a:rPr>
              <a:t>Ensartede forhold ved slag i alle baneområder </a:t>
            </a:r>
          </a:p>
          <a:p>
            <a:pPr marL="1143000" lvl="1" indent="-457200"/>
            <a:r>
              <a:rPr lang="da-DK" dirty="0">
                <a:solidFill>
                  <a:schemeClr val="tx1"/>
                </a:solidFill>
              </a:rPr>
              <a:t>Løse naturgenstande må fjernes</a:t>
            </a:r>
          </a:p>
          <a:p>
            <a:pPr marL="1600200" lvl="2" indent="-457200"/>
            <a:r>
              <a:rPr lang="da-DK" dirty="0">
                <a:solidFill>
                  <a:schemeClr val="tx1"/>
                </a:solidFill>
              </a:rPr>
              <a:t>Også i strafområder</a:t>
            </a:r>
          </a:p>
          <a:p>
            <a:pPr marL="1600200" lvl="2" indent="-457200"/>
            <a:r>
              <a:rPr lang="da-DK" dirty="0">
                <a:solidFill>
                  <a:schemeClr val="tx1"/>
                </a:solidFill>
              </a:rPr>
              <a:t>Også i bunker</a:t>
            </a:r>
          </a:p>
          <a:p>
            <a:pPr marL="1143000" lvl="1" indent="-457200"/>
            <a:r>
              <a:rPr lang="da-DK" dirty="0">
                <a:solidFill>
                  <a:schemeClr val="tx1"/>
                </a:solidFill>
              </a:rPr>
              <a:t>Underlag må berøres – grounde</a:t>
            </a:r>
          </a:p>
          <a:p>
            <a:pPr marL="1600200" lvl="2" indent="-457200"/>
            <a:r>
              <a:rPr lang="da-DK" dirty="0">
                <a:solidFill>
                  <a:schemeClr val="tx1"/>
                </a:solidFill>
              </a:rPr>
              <a:t>Også i strafområder</a:t>
            </a:r>
          </a:p>
          <a:p>
            <a:pPr marL="1600200" lvl="2" indent="-457200"/>
            <a:r>
              <a:rPr lang="da-DK" dirty="0">
                <a:solidFill>
                  <a:schemeClr val="tx1"/>
                </a:solidFill>
              </a:rPr>
              <a:t>Også i bunker (dog ikke lige foran/bagved bold)</a:t>
            </a:r>
          </a:p>
          <a:p>
            <a:pPr marL="1143000" lvl="1" indent="-457200"/>
            <a:endParaRPr lang="da-DK" dirty="0">
              <a:solidFill>
                <a:schemeClr val="tx1"/>
              </a:solidFill>
            </a:endParaRPr>
          </a:p>
        </p:txBody>
      </p:sp>
      <p:pic>
        <p:nvPicPr>
          <p:cNvPr id="8" name="Pladsholder til billede 6">
            <a:extLst>
              <a:ext uri="{FF2B5EF4-FFF2-40B4-BE49-F238E27FC236}">
                <a16:creationId xmlns:a16="http://schemas.microsoft.com/office/drawing/2014/main" id="{F0FE80B9-6081-4A78-9B05-92635AC89ED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167600" y="882000"/>
            <a:ext cx="4572000" cy="4572000"/>
          </a:xfrm>
        </p:spPr>
      </p:pic>
    </p:spTree>
    <p:extLst>
      <p:ext uri="{BB962C8B-B14F-4D97-AF65-F5344CB8AC3E}">
        <p14:creationId xmlns:p14="http://schemas.microsoft.com/office/powerpoint/2010/main" val="199285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2CE186B-FF40-F94D-BB0C-AA292D73AD5E}"/>
              </a:ext>
            </a:extLst>
          </p:cNvPr>
          <p:cNvSpPr>
            <a:spLocks noGrp="1"/>
          </p:cNvSpPr>
          <p:nvPr>
            <p:ph sz="quarter" idx="11"/>
          </p:nvPr>
        </p:nvSpPr>
        <p:spPr>
          <a:xfrm>
            <a:off x="842400" y="604800"/>
            <a:ext cx="5695560" cy="550862"/>
          </a:xfrm>
        </p:spPr>
        <p:txBody>
          <a:bodyPr/>
          <a:lstStyle/>
          <a:p>
            <a:r>
              <a:rPr lang="da-DK" dirty="0"/>
              <a:t>5. Forhold ved drop</a:t>
            </a:r>
          </a:p>
        </p:txBody>
      </p:sp>
      <p:sp>
        <p:nvSpPr>
          <p:cNvPr id="4" name="Pladsholder til indhold 3">
            <a:extLst>
              <a:ext uri="{FF2B5EF4-FFF2-40B4-BE49-F238E27FC236}">
                <a16:creationId xmlns:a16="http://schemas.microsoft.com/office/drawing/2014/main" id="{2D750BA6-9134-BE4A-B43B-59B103545638}"/>
              </a:ext>
            </a:extLst>
          </p:cNvPr>
          <p:cNvSpPr>
            <a:spLocks noGrp="1"/>
          </p:cNvSpPr>
          <p:nvPr>
            <p:ph sz="quarter" idx="12"/>
          </p:nvPr>
        </p:nvSpPr>
        <p:spPr>
          <a:xfrm>
            <a:off x="900000" y="1440000"/>
            <a:ext cx="5811351" cy="4719536"/>
          </a:xfrm>
        </p:spPr>
        <p:txBody>
          <a:bodyPr>
            <a:noAutofit/>
          </a:bodyPr>
          <a:lstStyle/>
          <a:p>
            <a:pPr marL="457200" indent="-457200">
              <a:buFont typeface="Arial" panose="020B0604020202020204" pitchFamily="34" charset="0"/>
              <a:buChar char="•"/>
            </a:pPr>
            <a:r>
              <a:rPr lang="da-DK" dirty="0">
                <a:solidFill>
                  <a:schemeClr val="tx1"/>
                </a:solidFill>
              </a:rPr>
              <a:t>Drop -  i fast område, oftest inden for 1 køllelængde</a:t>
            </a:r>
          </a:p>
          <a:p>
            <a:pPr marL="1143000" lvl="1" indent="-457200"/>
            <a:r>
              <a:rPr lang="da-DK" dirty="0">
                <a:solidFill>
                  <a:schemeClr val="tx1"/>
                </a:solidFill>
              </a:rPr>
              <a:t>Undtagelse - 2 køllelængder: Mulighed ved uspillelig bold og </a:t>
            </a:r>
            <a:br>
              <a:rPr lang="da-DK" dirty="0">
                <a:solidFill>
                  <a:schemeClr val="tx1"/>
                </a:solidFill>
              </a:rPr>
            </a:br>
            <a:r>
              <a:rPr lang="da-DK" dirty="0">
                <a:solidFill>
                  <a:schemeClr val="tx1"/>
                </a:solidFill>
              </a:rPr>
              <a:t>bold i rødt strafområde</a:t>
            </a:r>
          </a:p>
          <a:p>
            <a:pPr marL="1143000" lvl="1" indent="-457200"/>
            <a:r>
              <a:rPr lang="da-DK" dirty="0">
                <a:solidFill>
                  <a:schemeClr val="tx1"/>
                </a:solidFill>
              </a:rPr>
              <a:t>Og vi dropper fra Knæhøjde</a:t>
            </a:r>
          </a:p>
          <a:p>
            <a:pPr marL="457200" indent="-457200">
              <a:buFont typeface="Arial" panose="020B0604020202020204" pitchFamily="34" charset="0"/>
              <a:buChar char="•"/>
            </a:pPr>
            <a:r>
              <a:rPr lang="da-DK" dirty="0">
                <a:solidFill>
                  <a:schemeClr val="tx1"/>
                </a:solidFill>
              </a:rPr>
              <a:t>Eksempel på ændring:</a:t>
            </a:r>
          </a:p>
          <a:p>
            <a:pPr marL="1143000" lvl="1" indent="-457200"/>
            <a:r>
              <a:rPr lang="da-DK" dirty="0">
                <a:solidFill>
                  <a:schemeClr val="tx1"/>
                </a:solidFill>
              </a:rPr>
              <a:t>Bold på flytbar forhindring</a:t>
            </a:r>
          </a:p>
          <a:p>
            <a:pPr marL="1143000" lvl="1" indent="-457200"/>
            <a:r>
              <a:rPr lang="da-DK" dirty="0">
                <a:solidFill>
                  <a:schemeClr val="tx1"/>
                </a:solidFill>
              </a:rPr>
              <a:t>Før: Markér-Løft-drop </a:t>
            </a:r>
            <a:r>
              <a:rPr lang="da-DK" b="1" dirty="0">
                <a:solidFill>
                  <a:schemeClr val="tx1"/>
                </a:solidFill>
              </a:rPr>
              <a:t>så tæt som muligt </a:t>
            </a:r>
            <a:r>
              <a:rPr lang="da-DK" dirty="0">
                <a:solidFill>
                  <a:schemeClr val="tx1"/>
                </a:solidFill>
              </a:rPr>
              <a:t>på punkt</a:t>
            </a:r>
          </a:p>
          <a:p>
            <a:pPr marL="1143000" lvl="1" indent="-457200"/>
            <a:r>
              <a:rPr lang="da-DK" dirty="0">
                <a:solidFill>
                  <a:schemeClr val="tx1"/>
                </a:solidFill>
              </a:rPr>
              <a:t>Nu: Markér-Løft-drop inden for </a:t>
            </a:r>
            <a:r>
              <a:rPr lang="da-DK" b="1" dirty="0">
                <a:solidFill>
                  <a:schemeClr val="tx1"/>
                </a:solidFill>
              </a:rPr>
              <a:t>1 køllelængde</a:t>
            </a:r>
            <a:r>
              <a:rPr lang="da-DK" dirty="0">
                <a:solidFill>
                  <a:schemeClr val="tx1"/>
                </a:solidFill>
              </a:rPr>
              <a:t> fra punkt</a:t>
            </a:r>
          </a:p>
          <a:p>
            <a:pPr marL="1143000" lvl="1" indent="-457200"/>
            <a:endParaRPr lang="da-DK" dirty="0">
              <a:solidFill>
                <a:schemeClr val="tx1"/>
              </a:solidFill>
            </a:endParaRPr>
          </a:p>
        </p:txBody>
      </p:sp>
      <p:pic>
        <p:nvPicPr>
          <p:cNvPr id="16" name="Pladsholder til billede 15">
            <a:extLst>
              <a:ext uri="{FF2B5EF4-FFF2-40B4-BE49-F238E27FC236}">
                <a16:creationId xmlns:a16="http://schemas.microsoft.com/office/drawing/2014/main" id="{2D1A7976-A025-4222-9500-6003E9F2C0B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167600" y="882000"/>
            <a:ext cx="4572000" cy="4572000"/>
          </a:xfrm>
        </p:spPr>
      </p:pic>
    </p:spTree>
    <p:extLst>
      <p:ext uri="{BB962C8B-B14F-4D97-AF65-F5344CB8AC3E}">
        <p14:creationId xmlns:p14="http://schemas.microsoft.com/office/powerpoint/2010/main" val="49766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2CE186B-FF40-F94D-BB0C-AA292D73AD5E}"/>
              </a:ext>
            </a:extLst>
          </p:cNvPr>
          <p:cNvSpPr>
            <a:spLocks noGrp="1"/>
          </p:cNvSpPr>
          <p:nvPr>
            <p:ph sz="quarter" idx="11"/>
          </p:nvPr>
        </p:nvSpPr>
        <p:spPr>
          <a:xfrm>
            <a:off x="842400" y="604800"/>
            <a:ext cx="4354091" cy="550862"/>
          </a:xfrm>
        </p:spPr>
        <p:txBody>
          <a:bodyPr/>
          <a:lstStyle/>
          <a:p>
            <a:r>
              <a:rPr lang="da-DK" dirty="0">
                <a:solidFill>
                  <a:srgbClr val="346243"/>
                </a:solidFill>
              </a:rPr>
              <a:t>5 vigtige områder</a:t>
            </a:r>
          </a:p>
        </p:txBody>
      </p:sp>
      <p:sp>
        <p:nvSpPr>
          <p:cNvPr id="4" name="Pladsholder til indhold 3">
            <a:extLst>
              <a:ext uri="{FF2B5EF4-FFF2-40B4-BE49-F238E27FC236}">
                <a16:creationId xmlns:a16="http://schemas.microsoft.com/office/drawing/2014/main" id="{2D750BA6-9134-BE4A-B43B-59B103545638}"/>
              </a:ext>
            </a:extLst>
          </p:cNvPr>
          <p:cNvSpPr>
            <a:spLocks noGrp="1"/>
          </p:cNvSpPr>
          <p:nvPr>
            <p:ph sz="quarter" idx="12"/>
          </p:nvPr>
        </p:nvSpPr>
        <p:spPr>
          <a:xfrm>
            <a:off x="900000" y="1440000"/>
            <a:ext cx="4354091" cy="2932085"/>
          </a:xfrm>
        </p:spPr>
        <p:txBody>
          <a:bodyPr>
            <a:noAutofit/>
          </a:bodyPr>
          <a:lstStyle/>
          <a:p>
            <a:pPr marL="514350" indent="-514350">
              <a:buFont typeface="+mj-lt"/>
              <a:buAutoNum type="arabicPeriod"/>
            </a:pPr>
            <a:r>
              <a:rPr lang="da-DK" dirty="0"/>
              <a:t>Fokus på spilletempo</a:t>
            </a:r>
          </a:p>
          <a:p>
            <a:pPr marL="514350" indent="-514350">
              <a:buFont typeface="+mj-lt"/>
              <a:buAutoNum type="arabicPeriod"/>
            </a:pPr>
            <a:r>
              <a:rPr lang="da-DK" dirty="0"/>
              <a:t>Fra </a:t>
            </a:r>
            <a:r>
              <a:rPr lang="da-DK" dirty="0" err="1"/>
              <a:t>hazarder</a:t>
            </a:r>
            <a:r>
              <a:rPr lang="da-DK" dirty="0"/>
              <a:t> til strafområder</a:t>
            </a:r>
          </a:p>
          <a:p>
            <a:pPr marL="514350" indent="-514350">
              <a:buFont typeface="+mj-lt"/>
              <a:buAutoNum type="arabicPeriod"/>
            </a:pPr>
            <a:r>
              <a:rPr lang="da-DK" dirty="0"/>
              <a:t>Tiltro til spilleren</a:t>
            </a:r>
          </a:p>
          <a:p>
            <a:pPr marL="514350" indent="-514350">
              <a:buFont typeface="+mj-lt"/>
              <a:buAutoNum type="arabicPeriod"/>
            </a:pPr>
            <a:r>
              <a:rPr lang="da-DK" dirty="0"/>
              <a:t>Forhold ved slaget</a:t>
            </a:r>
          </a:p>
          <a:p>
            <a:pPr marL="514350" indent="-514350">
              <a:buFont typeface="+mj-lt"/>
              <a:buAutoNum type="arabicPeriod"/>
            </a:pPr>
            <a:r>
              <a:rPr lang="da-DK" dirty="0"/>
              <a:t>Forhold ved drop</a:t>
            </a:r>
          </a:p>
        </p:txBody>
      </p:sp>
      <p:pic>
        <p:nvPicPr>
          <p:cNvPr id="7" name="Pladsholder til billede 6">
            <a:extLst>
              <a:ext uri="{FF2B5EF4-FFF2-40B4-BE49-F238E27FC236}">
                <a16:creationId xmlns:a16="http://schemas.microsoft.com/office/drawing/2014/main" id="{3E3FFC4A-6849-4D40-99BA-56635A6E873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72192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8">
            <a:extLst>
              <a:ext uri="{FF2B5EF4-FFF2-40B4-BE49-F238E27FC236}">
                <a16:creationId xmlns:a16="http://schemas.microsoft.com/office/drawing/2014/main" id="{11CA3301-246F-F341-BE50-4056A649DD32}"/>
              </a:ext>
            </a:extLst>
          </p:cNvPr>
          <p:cNvSpPr>
            <a:spLocks noGrp="1"/>
          </p:cNvSpPr>
          <p:nvPr>
            <p:ph sz="quarter" idx="10"/>
          </p:nvPr>
        </p:nvSpPr>
        <p:spPr/>
        <p:txBody>
          <a:bodyPr/>
          <a:lstStyle/>
          <a:p>
            <a:r>
              <a:rPr lang="da-DK" dirty="0"/>
              <a:t>Regler 2019</a:t>
            </a:r>
          </a:p>
        </p:txBody>
      </p:sp>
      <p:sp>
        <p:nvSpPr>
          <p:cNvPr id="10" name="Pladsholder til indhold 9">
            <a:extLst>
              <a:ext uri="{FF2B5EF4-FFF2-40B4-BE49-F238E27FC236}">
                <a16:creationId xmlns:a16="http://schemas.microsoft.com/office/drawing/2014/main" id="{FF56611D-1946-914C-ACFF-B58DEF6D62D7}"/>
              </a:ext>
            </a:extLst>
          </p:cNvPr>
          <p:cNvSpPr>
            <a:spLocks noGrp="1"/>
          </p:cNvSpPr>
          <p:nvPr>
            <p:ph sz="quarter" idx="11"/>
          </p:nvPr>
        </p:nvSpPr>
        <p:spPr/>
        <p:txBody>
          <a:bodyPr/>
          <a:lstStyle/>
          <a:p>
            <a:pPr marL="457200" indent="-457200">
              <a:buFont typeface="Arial" panose="020B0604020202020204" pitchFamily="34" charset="0"/>
              <a:buChar char="•"/>
            </a:pPr>
            <a:r>
              <a:rPr lang="da-DK" dirty="0"/>
              <a:t>Hvorfor – skal vi have nye regler?</a:t>
            </a:r>
          </a:p>
          <a:p>
            <a:pPr marL="457200" indent="-457200">
              <a:buFont typeface="Arial" panose="020B0604020202020204" pitchFamily="34" charset="0"/>
              <a:buChar char="•"/>
            </a:pPr>
            <a:r>
              <a:rPr lang="da-DK" dirty="0"/>
              <a:t>Hvad – er de 5 vigtigste områder?</a:t>
            </a:r>
          </a:p>
          <a:p>
            <a:pPr marL="457200" indent="-457200">
              <a:buFont typeface="Arial" panose="020B0604020202020204" pitchFamily="34" charset="0"/>
              <a:buChar char="•"/>
            </a:pPr>
            <a:r>
              <a:rPr lang="da-DK" sz="3600" dirty="0"/>
              <a:t>Hvordan – hjælper DGU klubber og spillere i mål?</a:t>
            </a:r>
          </a:p>
          <a:p>
            <a:pPr marL="457200" indent="-457200">
              <a:buFont typeface="Arial" panose="020B0604020202020204" pitchFamily="34" charset="0"/>
              <a:buChar char="•"/>
            </a:pPr>
            <a:endParaRPr lang="da-DK" dirty="0"/>
          </a:p>
        </p:txBody>
      </p:sp>
      <p:pic>
        <p:nvPicPr>
          <p:cNvPr id="6" name="Pladsholder til billede 5">
            <a:extLst>
              <a:ext uri="{FF2B5EF4-FFF2-40B4-BE49-F238E27FC236}">
                <a16:creationId xmlns:a16="http://schemas.microsoft.com/office/drawing/2014/main" id="{A2DE4A43-2144-994E-9CC0-9742DF243D7E}"/>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66267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5A88C60F-85C7-4345-A991-3C0528B972A0}"/>
              </a:ext>
            </a:extLst>
          </p:cNvPr>
          <p:cNvSpPr>
            <a:spLocks noGrp="1"/>
          </p:cNvSpPr>
          <p:nvPr>
            <p:ph sz="quarter" idx="11"/>
          </p:nvPr>
        </p:nvSpPr>
        <p:spPr/>
        <p:txBody>
          <a:bodyPr/>
          <a:lstStyle/>
          <a:p>
            <a:r>
              <a:rPr lang="da-DK" dirty="0"/>
              <a:t>Hvordan hjælper DGU?</a:t>
            </a:r>
          </a:p>
        </p:txBody>
      </p:sp>
      <p:sp>
        <p:nvSpPr>
          <p:cNvPr id="6" name="Pladsholder til indhold 5">
            <a:extLst>
              <a:ext uri="{FF2B5EF4-FFF2-40B4-BE49-F238E27FC236}">
                <a16:creationId xmlns:a16="http://schemas.microsoft.com/office/drawing/2014/main" id="{CE85CDF9-CD0D-0C49-B3DB-54395AA8119B}"/>
              </a:ext>
            </a:extLst>
          </p:cNvPr>
          <p:cNvSpPr>
            <a:spLocks noGrp="1"/>
          </p:cNvSpPr>
          <p:nvPr>
            <p:ph sz="quarter" idx="12"/>
          </p:nvPr>
        </p:nvSpPr>
        <p:spPr>
          <a:xfrm>
            <a:off x="840479" y="1440000"/>
            <a:ext cx="10401262" cy="4362865"/>
          </a:xfrm>
        </p:spPr>
        <p:txBody>
          <a:bodyPr/>
          <a:lstStyle/>
          <a:p>
            <a:pPr marL="457200" indent="-457200">
              <a:buFont typeface="Arial" panose="020B0604020202020204" pitchFamily="34" charset="0"/>
              <a:buChar char="•"/>
            </a:pPr>
            <a:r>
              <a:rPr lang="da-DK" dirty="0"/>
              <a:t>Reglerne oversættes og udgives som bog, App og Kvikguide</a:t>
            </a:r>
          </a:p>
          <a:p>
            <a:pPr marL="457200" indent="-457200">
              <a:buFont typeface="Arial" panose="020B0604020202020204" pitchFamily="34" charset="0"/>
              <a:buChar char="•"/>
            </a:pPr>
            <a:r>
              <a:rPr lang="da-DK" dirty="0"/>
              <a:t>Der udvikles nye undervisningsmaterialer</a:t>
            </a:r>
          </a:p>
          <a:p>
            <a:pPr marL="1143000" lvl="1" indent="-457200"/>
            <a:r>
              <a:rPr lang="da-DK" dirty="0">
                <a:solidFill>
                  <a:schemeClr val="tx1"/>
                </a:solidFill>
                <a:latin typeface="Arial (null)"/>
              </a:rPr>
              <a:t>Slideshows, e-learning, spilleplade (som vi lige ser på)</a:t>
            </a:r>
          </a:p>
        </p:txBody>
      </p:sp>
      <p:pic>
        <p:nvPicPr>
          <p:cNvPr id="3" name="Billede 2">
            <a:extLst>
              <a:ext uri="{FF2B5EF4-FFF2-40B4-BE49-F238E27FC236}">
                <a16:creationId xmlns:a16="http://schemas.microsoft.com/office/drawing/2014/main" id="{4E1C56C2-63DC-4DD2-8455-04618CA259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6129" y="1985263"/>
            <a:ext cx="6181355" cy="4355588"/>
          </a:xfrm>
          <a:prstGeom prst="rect">
            <a:avLst/>
          </a:prstGeom>
        </p:spPr>
      </p:pic>
      <p:pic>
        <p:nvPicPr>
          <p:cNvPr id="4" name="Billede 3">
            <a:extLst>
              <a:ext uri="{FF2B5EF4-FFF2-40B4-BE49-F238E27FC236}">
                <a16:creationId xmlns:a16="http://schemas.microsoft.com/office/drawing/2014/main" id="{3875C251-2468-4E38-A40A-7AEA1834FB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7522" y="2998671"/>
            <a:ext cx="2378570" cy="3331029"/>
          </a:xfrm>
          <a:prstGeom prst="rect">
            <a:avLst/>
          </a:prstGeom>
        </p:spPr>
      </p:pic>
    </p:spTree>
    <p:extLst>
      <p:ext uri="{BB962C8B-B14F-4D97-AF65-F5344CB8AC3E}">
        <p14:creationId xmlns:p14="http://schemas.microsoft.com/office/powerpoint/2010/main" val="17281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ppt_w</p:attrName>
                                        </p:attrNameLst>
                                      </p:cBhvr>
                                      <p:tavLst>
                                        <p:tav tm="0">
                                          <p:val>
                                            <p:fltVal val="0"/>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5A88C60F-85C7-4345-A991-3C0528B972A0}"/>
              </a:ext>
            </a:extLst>
          </p:cNvPr>
          <p:cNvSpPr>
            <a:spLocks noGrp="1"/>
          </p:cNvSpPr>
          <p:nvPr>
            <p:ph sz="quarter" idx="11"/>
          </p:nvPr>
        </p:nvSpPr>
        <p:spPr/>
        <p:txBody>
          <a:bodyPr/>
          <a:lstStyle/>
          <a:p>
            <a:r>
              <a:rPr lang="da-DK" dirty="0"/>
              <a:t>Hvordan hjælper DGU?</a:t>
            </a:r>
          </a:p>
        </p:txBody>
      </p:sp>
      <p:sp>
        <p:nvSpPr>
          <p:cNvPr id="6" name="Pladsholder til indhold 5">
            <a:extLst>
              <a:ext uri="{FF2B5EF4-FFF2-40B4-BE49-F238E27FC236}">
                <a16:creationId xmlns:a16="http://schemas.microsoft.com/office/drawing/2014/main" id="{CE85CDF9-CD0D-0C49-B3DB-54395AA8119B}"/>
              </a:ext>
            </a:extLst>
          </p:cNvPr>
          <p:cNvSpPr>
            <a:spLocks noGrp="1"/>
          </p:cNvSpPr>
          <p:nvPr>
            <p:ph sz="quarter" idx="12"/>
          </p:nvPr>
        </p:nvSpPr>
        <p:spPr>
          <a:xfrm>
            <a:off x="840479" y="1440000"/>
            <a:ext cx="10401262" cy="4362865"/>
          </a:xfrm>
        </p:spPr>
        <p:txBody>
          <a:bodyPr/>
          <a:lstStyle/>
          <a:p>
            <a:pPr marL="457200" indent="-457200">
              <a:buFont typeface="Arial" panose="020B0604020202020204" pitchFamily="34" charset="0"/>
              <a:buChar char="•"/>
            </a:pPr>
            <a:r>
              <a:rPr lang="da-DK" dirty="0"/>
              <a:t>Vi uddanner </a:t>
            </a:r>
          </a:p>
          <a:p>
            <a:pPr marL="1143000" lvl="1" indent="-457200">
              <a:buFont typeface="+mj-lt"/>
              <a:buAutoNum type="arabicPeriod"/>
            </a:pPr>
            <a:r>
              <a:rPr lang="da-DK" dirty="0">
                <a:solidFill>
                  <a:schemeClr val="tx1"/>
                </a:solidFill>
                <a:latin typeface="Arial (null)"/>
              </a:rPr>
              <a:t>DGU’s dommere i april, som uddanner:</a:t>
            </a:r>
          </a:p>
          <a:p>
            <a:pPr marL="1143000" lvl="1" indent="-457200">
              <a:buFont typeface="+mj-lt"/>
              <a:buAutoNum type="arabicPeriod"/>
            </a:pPr>
            <a:r>
              <a:rPr lang="da-DK" dirty="0">
                <a:solidFill>
                  <a:schemeClr val="tx1"/>
                </a:solidFill>
                <a:latin typeface="Arial (null)"/>
              </a:rPr>
              <a:t>Klubbernes regelkyndige fra april til oktober, som uddanner:</a:t>
            </a:r>
          </a:p>
          <a:p>
            <a:pPr marL="1143000" lvl="1" indent="-457200">
              <a:buFont typeface="+mj-lt"/>
              <a:buAutoNum type="arabicPeriod"/>
            </a:pPr>
            <a:r>
              <a:rPr lang="da-DK" dirty="0">
                <a:solidFill>
                  <a:schemeClr val="tx1"/>
                </a:solidFill>
                <a:latin typeface="Arial (null)"/>
              </a:rPr>
              <a:t>Medlemmerne fra oktober</a:t>
            </a:r>
          </a:p>
          <a:p>
            <a:pPr marL="457200" indent="-457200">
              <a:buFont typeface="Arial" panose="020B0604020202020204" pitchFamily="34" charset="0"/>
              <a:buChar char="•"/>
            </a:pPr>
            <a:r>
              <a:rPr lang="da-DK" dirty="0"/>
              <a:t>Vi kommunikerer løbende med</a:t>
            </a:r>
          </a:p>
          <a:p>
            <a:pPr marL="1143000" lvl="1" indent="-457200"/>
            <a:r>
              <a:rPr lang="da-DK" dirty="0">
                <a:solidFill>
                  <a:schemeClr val="tx1"/>
                </a:solidFill>
                <a:latin typeface="Arial (null)"/>
              </a:rPr>
              <a:t>Klubbernes Regelambassadører og klubberne</a:t>
            </a:r>
          </a:p>
          <a:p>
            <a:pPr marL="457200" indent="-457200">
              <a:buFont typeface="Arial" panose="020B0604020202020204" pitchFamily="34" charset="0"/>
              <a:buChar char="•"/>
            </a:pPr>
            <a:r>
              <a:rPr lang="da-DK" dirty="0"/>
              <a:t>Vi vedligeholder et område på DGU’s hjemmeside, som løbende orienterer om de nye regler</a:t>
            </a:r>
            <a:endParaRPr lang="da-DK" dirty="0">
              <a:solidFill>
                <a:schemeClr val="tx1"/>
              </a:solidFill>
              <a:latin typeface="Arial (null)"/>
            </a:endParaRPr>
          </a:p>
        </p:txBody>
      </p:sp>
    </p:spTree>
    <p:extLst>
      <p:ext uri="{BB962C8B-B14F-4D97-AF65-F5344CB8AC3E}">
        <p14:creationId xmlns:p14="http://schemas.microsoft.com/office/powerpoint/2010/main" val="186563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F99AD219-8AAA-4F9A-9456-CC0C80084183}"/>
              </a:ext>
            </a:extLst>
          </p:cNvPr>
          <p:cNvPicPr>
            <a:picLocks noChangeAspect="1"/>
          </p:cNvPicPr>
          <p:nvPr/>
        </p:nvPicPr>
        <p:blipFill>
          <a:blip r:embed="rId3"/>
          <a:stretch>
            <a:fillRect/>
          </a:stretch>
        </p:blipFill>
        <p:spPr>
          <a:xfrm>
            <a:off x="1883934" y="219248"/>
            <a:ext cx="8425926" cy="6098235"/>
          </a:xfrm>
          <a:prstGeom prst="rect">
            <a:avLst/>
          </a:prstGeom>
          <a:ln w="19050">
            <a:solidFill>
              <a:srgbClr val="346243"/>
            </a:solidFill>
          </a:ln>
          <a:effectLst>
            <a:outerShdw blurRad="50800" dist="50800" dir="5400000" algn="ctr" rotWithShape="0">
              <a:srgbClr val="346243"/>
            </a:outerShdw>
            <a:softEdge rad="25400"/>
          </a:effectLst>
        </p:spPr>
      </p:pic>
      <p:pic>
        <p:nvPicPr>
          <p:cNvPr id="13" name="Billede 12">
            <a:extLst>
              <a:ext uri="{FF2B5EF4-FFF2-40B4-BE49-F238E27FC236}">
                <a16:creationId xmlns:a16="http://schemas.microsoft.com/office/drawing/2014/main" id="{CAF21A3B-0968-4C02-A922-256FABBC5B62}"/>
              </a:ext>
            </a:extLst>
          </p:cNvPr>
          <p:cNvPicPr>
            <a:picLocks noChangeAspect="1"/>
          </p:cNvPicPr>
          <p:nvPr/>
        </p:nvPicPr>
        <p:blipFill>
          <a:blip r:embed="rId4"/>
          <a:stretch>
            <a:fillRect/>
          </a:stretch>
        </p:blipFill>
        <p:spPr>
          <a:xfrm>
            <a:off x="1166124" y="219248"/>
            <a:ext cx="9859751" cy="3801005"/>
          </a:xfrm>
          <a:prstGeom prst="rect">
            <a:avLst/>
          </a:prstGeom>
          <a:effectLst>
            <a:outerShdw blurRad="50800" dist="50800" dir="5400000" algn="ctr" rotWithShape="0">
              <a:srgbClr val="346243"/>
            </a:outerShdw>
            <a:softEdge rad="38100"/>
          </a:effectLst>
        </p:spPr>
      </p:pic>
    </p:spTree>
    <p:extLst>
      <p:ext uri="{BB962C8B-B14F-4D97-AF65-F5344CB8AC3E}">
        <p14:creationId xmlns:p14="http://schemas.microsoft.com/office/powerpoint/2010/main" val="16652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8">
            <a:extLst>
              <a:ext uri="{FF2B5EF4-FFF2-40B4-BE49-F238E27FC236}">
                <a16:creationId xmlns:a16="http://schemas.microsoft.com/office/drawing/2014/main" id="{11CA3301-246F-F341-BE50-4056A649DD32}"/>
              </a:ext>
            </a:extLst>
          </p:cNvPr>
          <p:cNvSpPr>
            <a:spLocks noGrp="1"/>
          </p:cNvSpPr>
          <p:nvPr>
            <p:ph sz="quarter" idx="10"/>
          </p:nvPr>
        </p:nvSpPr>
        <p:spPr>
          <a:xfrm>
            <a:off x="1103125" y="1815822"/>
            <a:ext cx="5132421" cy="550862"/>
          </a:xfrm>
        </p:spPr>
        <p:txBody>
          <a:bodyPr/>
          <a:lstStyle/>
          <a:p>
            <a:r>
              <a:rPr lang="da-DK" dirty="0"/>
              <a:t>Resumé</a:t>
            </a:r>
          </a:p>
        </p:txBody>
      </p:sp>
      <p:sp>
        <p:nvSpPr>
          <p:cNvPr id="10" name="Pladsholder til indhold 9">
            <a:extLst>
              <a:ext uri="{FF2B5EF4-FFF2-40B4-BE49-F238E27FC236}">
                <a16:creationId xmlns:a16="http://schemas.microsoft.com/office/drawing/2014/main" id="{FF56611D-1946-914C-ACFF-B58DEF6D62D7}"/>
              </a:ext>
            </a:extLst>
          </p:cNvPr>
          <p:cNvSpPr>
            <a:spLocks noGrp="1"/>
          </p:cNvSpPr>
          <p:nvPr>
            <p:ph sz="quarter" idx="11"/>
          </p:nvPr>
        </p:nvSpPr>
        <p:spPr>
          <a:xfrm>
            <a:off x="1103126" y="2595750"/>
            <a:ext cx="4494786" cy="3687483"/>
          </a:xfrm>
        </p:spPr>
        <p:txBody>
          <a:bodyPr/>
          <a:lstStyle/>
          <a:p>
            <a:pPr marL="457200" indent="-457200">
              <a:buFont typeface="Arial" panose="020B0604020202020204" pitchFamily="34" charset="0"/>
              <a:buChar char="•"/>
            </a:pPr>
            <a:r>
              <a:rPr lang="da-DK" dirty="0"/>
              <a:t>Reglerne er officielle, men først i brug 2019</a:t>
            </a:r>
          </a:p>
          <a:p>
            <a:pPr marL="457200" indent="-457200">
              <a:buFont typeface="Arial" panose="020B0604020202020204" pitchFamily="34" charset="0"/>
              <a:buChar char="•"/>
            </a:pPr>
            <a:r>
              <a:rPr lang="da-DK" dirty="0"/>
              <a:t>DGU oversætter og udgiver regelmateriale</a:t>
            </a:r>
          </a:p>
          <a:p>
            <a:pPr marL="457200" indent="-457200">
              <a:buFont typeface="Arial" panose="020B0604020202020204" pitchFamily="34" charset="0"/>
              <a:buChar char="•"/>
            </a:pPr>
            <a:r>
              <a:rPr lang="da-DK" dirty="0"/>
              <a:t>DGU udvikler materialer til uddannelse</a:t>
            </a:r>
          </a:p>
          <a:p>
            <a:pPr marL="457200" indent="-457200">
              <a:buFont typeface="Arial" panose="020B0604020202020204" pitchFamily="34" charset="0"/>
              <a:buChar char="•"/>
            </a:pPr>
            <a:r>
              <a:rPr lang="da-DK" dirty="0"/>
              <a:t>DGU understøtter uddannelsen hele vejen</a:t>
            </a:r>
          </a:p>
        </p:txBody>
      </p:sp>
      <p:pic>
        <p:nvPicPr>
          <p:cNvPr id="6" name="Pladsholder til billede 5">
            <a:extLst>
              <a:ext uri="{FF2B5EF4-FFF2-40B4-BE49-F238E27FC236}">
                <a16:creationId xmlns:a16="http://schemas.microsoft.com/office/drawing/2014/main" id="{A2DE4A43-2144-994E-9CC0-9742DF243D7E}"/>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7072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6">
            <a:extLst>
              <a:ext uri="{FF2B5EF4-FFF2-40B4-BE49-F238E27FC236}">
                <a16:creationId xmlns:a16="http://schemas.microsoft.com/office/drawing/2014/main" id="{99D95580-DBD9-8E4D-830B-FDE7EE656B76}"/>
              </a:ext>
            </a:extLst>
          </p:cNvPr>
          <p:cNvSpPr>
            <a:spLocks noGrp="1"/>
          </p:cNvSpPr>
          <p:nvPr>
            <p:ph sz="quarter" idx="10"/>
          </p:nvPr>
        </p:nvSpPr>
        <p:spPr>
          <a:xfrm>
            <a:off x="778213" y="741255"/>
            <a:ext cx="4302592" cy="550862"/>
          </a:xfrm>
        </p:spPr>
        <p:txBody>
          <a:bodyPr/>
          <a:lstStyle/>
          <a:p>
            <a:r>
              <a:rPr lang="da-DK" dirty="0"/>
              <a:t>Program lørdag</a:t>
            </a:r>
          </a:p>
        </p:txBody>
      </p:sp>
      <p:sp>
        <p:nvSpPr>
          <p:cNvPr id="8" name="Pladsholder til indhold 7">
            <a:extLst>
              <a:ext uri="{FF2B5EF4-FFF2-40B4-BE49-F238E27FC236}">
                <a16:creationId xmlns:a16="http://schemas.microsoft.com/office/drawing/2014/main" id="{598D30AA-C95B-5145-A567-68217693AEBE}"/>
              </a:ext>
            </a:extLst>
          </p:cNvPr>
          <p:cNvSpPr>
            <a:spLocks noGrp="1"/>
          </p:cNvSpPr>
          <p:nvPr>
            <p:ph sz="quarter" idx="11"/>
          </p:nvPr>
        </p:nvSpPr>
        <p:spPr>
          <a:xfrm>
            <a:off x="778212" y="1907354"/>
            <a:ext cx="5241587" cy="3226826"/>
          </a:xfrm>
        </p:spPr>
        <p:txBody>
          <a:bodyPr/>
          <a:lstStyle/>
          <a:p>
            <a:pPr lvl="0">
              <a:lnSpc>
                <a:spcPct val="100000"/>
              </a:lnSpc>
              <a:spcBef>
                <a:spcPts val="0"/>
              </a:spcBef>
            </a:pPr>
            <a:r>
              <a:rPr lang="da-DK" sz="1500" dirty="0">
                <a:solidFill>
                  <a:prstClr val="white"/>
                </a:solidFill>
                <a:latin typeface="Arial" charset="0"/>
                <a:ea typeface="ＭＳ Ｐゴシック" charset="-128"/>
                <a:cs typeface="ＭＳ Ｐゴシック" charset="-128"/>
              </a:rPr>
              <a:t>09.30  Nye Golfregler 2019</a:t>
            </a:r>
          </a:p>
          <a:p>
            <a:pPr lvl="0">
              <a:lnSpc>
                <a:spcPct val="100000"/>
              </a:lnSpc>
              <a:spcBef>
                <a:spcPts val="0"/>
              </a:spcBef>
            </a:pPr>
            <a:r>
              <a:rPr lang="da-DK" sz="1500" dirty="0">
                <a:solidFill>
                  <a:prstClr val="white"/>
                </a:solidFill>
                <a:latin typeface="Arial" charset="0"/>
                <a:ea typeface="ＭＳ Ｐゴシック" charset="-128"/>
                <a:cs typeface="ＭＳ Ｐゴシック" charset="-128"/>
              </a:rPr>
              <a:t>           v/ Ole Haag, projektleder regelmodernisering, DGU</a:t>
            </a:r>
          </a:p>
          <a:p>
            <a:pPr lvl="0">
              <a:lnSpc>
                <a:spcPct val="100000"/>
              </a:lnSpc>
              <a:spcBef>
                <a:spcPts val="0"/>
              </a:spcBef>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           Nyt handicapsystem 2020</a:t>
            </a: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           v/ Nick Hüttel, handicap- og regelkonsulent, DGU</a:t>
            </a:r>
          </a:p>
          <a:p>
            <a:pPr lvl="0" defTabSz="457200" fontAlgn="base">
              <a:lnSpc>
                <a:spcPct val="100000"/>
              </a:lnSpc>
              <a:spcBef>
                <a:spcPct val="0"/>
              </a:spcBef>
              <a:spcAft>
                <a:spcPct val="0"/>
              </a:spcAft>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           Nyt fra DGU</a:t>
            </a: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           v/ Morten Backhausen, direktør, DGU	    </a:t>
            </a:r>
          </a:p>
          <a:p>
            <a:pPr lvl="0" defTabSz="457200" fontAlgn="base">
              <a:lnSpc>
                <a:spcPct val="100000"/>
              </a:lnSpc>
              <a:spcBef>
                <a:spcPct val="0"/>
              </a:spcBef>
              <a:spcAft>
                <a:spcPct val="0"/>
              </a:spcAft>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10.30  Repræsentantskabsmøde 2018</a:t>
            </a:r>
          </a:p>
          <a:p>
            <a:pPr lvl="0" defTabSz="457200" fontAlgn="base">
              <a:lnSpc>
                <a:spcPct val="100000"/>
              </a:lnSpc>
              <a:spcBef>
                <a:spcPct val="0"/>
              </a:spcBef>
              <a:spcAft>
                <a:spcPct val="0"/>
              </a:spcAft>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13.00  Frokost</a:t>
            </a:r>
          </a:p>
          <a:p>
            <a:pPr lvl="0" defTabSz="457200" fontAlgn="base">
              <a:lnSpc>
                <a:spcPct val="100000"/>
              </a:lnSpc>
              <a:spcBef>
                <a:spcPct val="0"/>
              </a:spcBef>
              <a:spcAft>
                <a:spcPct val="0"/>
              </a:spcAft>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14.00  Evt. fortsættelse af repræsentantskabsmødet</a:t>
            </a:r>
          </a:p>
          <a:p>
            <a:endParaRPr lang="da-DK" sz="1200" dirty="0"/>
          </a:p>
        </p:txBody>
      </p:sp>
      <p:pic>
        <p:nvPicPr>
          <p:cNvPr id="6" name="Pladsholder til billede 5">
            <a:extLst>
              <a:ext uri="{FF2B5EF4-FFF2-40B4-BE49-F238E27FC236}">
                <a16:creationId xmlns:a16="http://schemas.microsoft.com/office/drawing/2014/main" id="{1739B0A0-76A0-EC4E-AF9F-372476234B7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170303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FE96E7B-337A-5140-BC31-6D72808F15E1}"/>
              </a:ext>
            </a:extLst>
          </p:cNvPr>
          <p:cNvSpPr>
            <a:spLocks noGrp="1"/>
          </p:cNvSpPr>
          <p:nvPr>
            <p:ph sz="quarter" idx="11"/>
          </p:nvPr>
        </p:nvSpPr>
        <p:spPr/>
        <p:txBody>
          <a:bodyPr/>
          <a:lstStyle/>
          <a:p>
            <a:r>
              <a:rPr lang="da-DK" dirty="0"/>
              <a:t>Nyt verdensomspændende handicapsystem </a:t>
            </a:r>
          </a:p>
          <a:p>
            <a:r>
              <a:rPr lang="da-DK" dirty="0"/>
              <a:t>– World Handicap system</a:t>
            </a:r>
          </a:p>
        </p:txBody>
      </p:sp>
      <p:pic>
        <p:nvPicPr>
          <p:cNvPr id="5" name="Pladsholder til billede 4" descr="2017_09_05_DGU_GENREBILLEDER_1764 copy-800px.jpg"/>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r="-6"/>
          <a:stretch/>
        </p:blipFill>
        <p:spPr>
          <a:xfrm>
            <a:off x="704850" y="3336925"/>
            <a:ext cx="10814050" cy="2968625"/>
          </a:xfrm>
        </p:spPr>
      </p:pic>
    </p:spTree>
    <p:extLst>
      <p:ext uri="{BB962C8B-B14F-4D97-AF65-F5344CB8AC3E}">
        <p14:creationId xmlns:p14="http://schemas.microsoft.com/office/powerpoint/2010/main" val="147310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44B6CF8C-1936-7941-BB47-A7B5E8FC7A98}"/>
              </a:ext>
            </a:extLst>
          </p:cNvPr>
          <p:cNvPicPr>
            <a:picLocks noGrp="1" noChangeAspect="1"/>
          </p:cNvPicPr>
          <p:nvPr>
            <p:ph type="pic" sz="quarter" idx="10"/>
          </p:nvPr>
        </p:nvPicPr>
        <p:blipFill>
          <a:blip r:embed="rId3"/>
          <a:stretch>
            <a:fillRect/>
          </a:stretch>
        </p:blipFill>
        <p:spPr>
          <a:xfrm>
            <a:off x="2908347" y="3336586"/>
            <a:ext cx="6406834" cy="2969621"/>
          </a:xfrm>
        </p:spPr>
      </p:pic>
      <p:sp>
        <p:nvSpPr>
          <p:cNvPr id="3" name="Pladsholder til indhold 2">
            <a:extLst>
              <a:ext uri="{FF2B5EF4-FFF2-40B4-BE49-F238E27FC236}">
                <a16:creationId xmlns:a16="http://schemas.microsoft.com/office/drawing/2014/main" id="{7FE96E7B-337A-5140-BC31-6D72808F15E1}"/>
              </a:ext>
            </a:extLst>
          </p:cNvPr>
          <p:cNvSpPr>
            <a:spLocks noGrp="1"/>
          </p:cNvSpPr>
          <p:nvPr>
            <p:ph sz="quarter" idx="11"/>
          </p:nvPr>
        </p:nvSpPr>
        <p:spPr/>
        <p:txBody>
          <a:bodyPr/>
          <a:lstStyle/>
          <a:p>
            <a:r>
              <a:rPr lang="en" dirty="0"/>
              <a:t>R</a:t>
            </a:r>
            <a:r>
              <a:rPr lang="da-DK" dirty="0" err="1"/>
              <a:t>egler</a:t>
            </a:r>
            <a:r>
              <a:rPr lang="da-DK" dirty="0"/>
              <a:t> </a:t>
            </a:r>
            <a:r>
              <a:rPr lang="en" dirty="0"/>
              <a:t>2019 - </a:t>
            </a:r>
            <a:r>
              <a:rPr lang="da-DK" dirty="0"/>
              <a:t>materiale</a:t>
            </a:r>
            <a:r>
              <a:rPr lang="en" dirty="0"/>
              <a:t> og </a:t>
            </a:r>
            <a:r>
              <a:rPr lang="da-DK" dirty="0"/>
              <a:t>u</a:t>
            </a:r>
            <a:r>
              <a:rPr lang="en" dirty="0"/>
              <a:t>ddannelse</a:t>
            </a:r>
            <a:endParaRPr lang="da-DK" dirty="0"/>
          </a:p>
        </p:txBody>
      </p:sp>
      <p:sp>
        <p:nvSpPr>
          <p:cNvPr id="4" name="Pladsholder til indhold 3">
            <a:extLst>
              <a:ext uri="{FF2B5EF4-FFF2-40B4-BE49-F238E27FC236}">
                <a16:creationId xmlns:a16="http://schemas.microsoft.com/office/drawing/2014/main" id="{CC89586B-BE7B-CE43-99D8-FA34C80817C0}"/>
              </a:ext>
            </a:extLst>
          </p:cNvPr>
          <p:cNvSpPr>
            <a:spLocks noGrp="1"/>
          </p:cNvSpPr>
          <p:nvPr>
            <p:ph sz="quarter" idx="12"/>
          </p:nvPr>
        </p:nvSpPr>
        <p:spPr/>
        <p:txBody>
          <a:bodyPr/>
          <a:lstStyle/>
          <a:p>
            <a:r>
              <a:rPr lang="da-DK" dirty="0"/>
              <a:t>Hovedområder og status - marts 2018</a:t>
            </a:r>
          </a:p>
        </p:txBody>
      </p:sp>
    </p:spTree>
    <p:extLst>
      <p:ext uri="{BB962C8B-B14F-4D97-AF65-F5344CB8AC3E}">
        <p14:creationId xmlns:p14="http://schemas.microsoft.com/office/powerpoint/2010/main" val="2048751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FE96E7B-337A-5140-BC31-6D72808F15E1}"/>
              </a:ext>
            </a:extLst>
          </p:cNvPr>
          <p:cNvSpPr>
            <a:spLocks noGrp="1"/>
          </p:cNvSpPr>
          <p:nvPr>
            <p:ph sz="quarter" idx="11"/>
          </p:nvPr>
        </p:nvSpPr>
        <p:spPr/>
        <p:txBody>
          <a:bodyPr/>
          <a:lstStyle/>
          <a:p>
            <a:r>
              <a:rPr lang="da-DK" dirty="0"/>
              <a:t>Nyt verdensomspændende handicapsystem </a:t>
            </a:r>
          </a:p>
          <a:p>
            <a:r>
              <a:rPr lang="da-DK" dirty="0"/>
              <a:t>– World Handicap system</a:t>
            </a:r>
          </a:p>
        </p:txBody>
      </p:sp>
      <p:sp>
        <p:nvSpPr>
          <p:cNvPr id="2" name="Pladsholder til indhold 1"/>
          <p:cNvSpPr>
            <a:spLocks noGrp="1"/>
          </p:cNvSpPr>
          <p:nvPr>
            <p:ph sz="quarter" idx="12"/>
          </p:nvPr>
        </p:nvSpPr>
        <p:spPr/>
        <p:txBody>
          <a:bodyPr/>
          <a:lstStyle/>
          <a:p>
            <a:endParaRPr lang="da-DK"/>
          </a:p>
        </p:txBody>
      </p:sp>
      <p:sp>
        <p:nvSpPr>
          <p:cNvPr id="7" name="Pladsholder til indhold 2"/>
          <p:cNvSpPr txBox="1">
            <a:spLocks/>
          </p:cNvSpPr>
          <p:nvPr/>
        </p:nvSpPr>
        <p:spPr>
          <a:xfrm>
            <a:off x="704191" y="3406951"/>
            <a:ext cx="10815143" cy="296500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nul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Font typeface="Arial" panose="020B0604020202020204" pitchFamily="34" charset="0"/>
              <a:buNone/>
            </a:pPr>
            <a:endParaRPr lang="da-DK" sz="1800" dirty="0">
              <a:solidFill>
                <a:srgbClr val="000000"/>
              </a:solidFill>
            </a:endParaRPr>
          </a:p>
        </p:txBody>
      </p:sp>
      <p:sp>
        <p:nvSpPr>
          <p:cNvPr id="8" name="Tekstfelt 7"/>
          <p:cNvSpPr txBox="1"/>
          <p:nvPr/>
        </p:nvSpPr>
        <p:spPr>
          <a:xfrm>
            <a:off x="3124569" y="3709343"/>
            <a:ext cx="5889475" cy="1323439"/>
          </a:xfrm>
          <a:prstGeom prst="rect">
            <a:avLst/>
          </a:prstGeom>
          <a:noFill/>
        </p:spPr>
        <p:txBody>
          <a:bodyPr wrap="square" rtlCol="0">
            <a:spAutoFit/>
          </a:bodyPr>
          <a:lstStyle/>
          <a:p>
            <a:pPr marL="457200" indent="-457200">
              <a:buFont typeface="+mj-lt"/>
              <a:buAutoNum type="arabicPeriod"/>
            </a:pPr>
            <a:r>
              <a:rPr lang="da-DK" sz="2000" dirty="0">
                <a:solidFill>
                  <a:srgbClr val="000000"/>
                </a:solidFill>
                <a:latin typeface="Arial" panose="020B0604020202020204" pitchFamily="34" charset="0"/>
                <a:cs typeface="Arial" panose="020B0604020202020204" pitchFamily="34" charset="0"/>
              </a:rPr>
              <a:t>Hvorfor et nyt Handicap System?</a:t>
            </a:r>
          </a:p>
          <a:p>
            <a:pPr marL="457200" indent="-457200">
              <a:buFont typeface="+mj-lt"/>
              <a:buAutoNum type="arabicPeriod"/>
            </a:pPr>
            <a:r>
              <a:rPr lang="da-DK" sz="2000" dirty="0">
                <a:solidFill>
                  <a:srgbClr val="000000"/>
                </a:solidFill>
                <a:latin typeface="Arial" panose="020B0604020202020204" pitchFamily="34" charset="0"/>
                <a:cs typeface="Arial" panose="020B0604020202020204" pitchFamily="34" charset="0"/>
              </a:rPr>
              <a:t>Hvad er World Handicap System (WHS)?</a:t>
            </a:r>
          </a:p>
          <a:p>
            <a:pPr marL="457200" indent="-457200">
              <a:buFont typeface="+mj-lt"/>
              <a:buAutoNum type="arabicPeriod"/>
            </a:pPr>
            <a:r>
              <a:rPr lang="da-DK" sz="2000" dirty="0">
                <a:solidFill>
                  <a:srgbClr val="000000"/>
                </a:solidFill>
                <a:latin typeface="Arial" panose="020B0604020202020204" pitchFamily="34" charset="0"/>
                <a:cs typeface="Arial" panose="020B0604020202020204" pitchFamily="34" charset="0"/>
              </a:rPr>
              <a:t>Tidslinjen fra nu til lancering i 2020</a:t>
            </a:r>
          </a:p>
          <a:p>
            <a:endParaRPr lang="da-DK"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11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A World Handicap System for Golf_Final_dansk 1.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6181" y="0"/>
            <a:ext cx="8204496" cy="6858000"/>
          </a:xfrm>
          <a:prstGeom prst="rect">
            <a:avLst/>
          </a:prstGeom>
        </p:spPr>
      </p:pic>
    </p:spTree>
    <p:extLst>
      <p:ext uri="{BB962C8B-B14F-4D97-AF65-F5344CB8AC3E}">
        <p14:creationId xmlns:p14="http://schemas.microsoft.com/office/powerpoint/2010/main" val="1572168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A World Handicap System for Golf_Final_dansk 2 kopi.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6400" y="0"/>
            <a:ext cx="8204496" cy="6858000"/>
          </a:xfrm>
          <a:prstGeom prst="rect">
            <a:avLst/>
          </a:prstGeom>
        </p:spPr>
      </p:pic>
    </p:spTree>
    <p:extLst>
      <p:ext uri="{BB962C8B-B14F-4D97-AF65-F5344CB8AC3E}">
        <p14:creationId xmlns:p14="http://schemas.microsoft.com/office/powerpoint/2010/main" val="80392641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1"/>
          </p:nvPr>
        </p:nvSpPr>
        <p:spPr>
          <a:xfrm>
            <a:off x="840478" y="605277"/>
            <a:ext cx="10185427" cy="550862"/>
          </a:xfrm>
        </p:spPr>
        <p:txBody>
          <a:bodyPr/>
          <a:lstStyle/>
          <a:p>
            <a:r>
              <a:rPr lang="da-DK" dirty="0"/>
              <a:t>Hvorfor et World Handicap System (WHS)?</a:t>
            </a:r>
          </a:p>
        </p:txBody>
      </p:sp>
      <p:sp>
        <p:nvSpPr>
          <p:cNvPr id="3" name="Pladsholder til indhold 2"/>
          <p:cNvSpPr>
            <a:spLocks noGrp="1"/>
          </p:cNvSpPr>
          <p:nvPr>
            <p:ph sz="quarter" idx="12"/>
          </p:nvPr>
        </p:nvSpPr>
        <p:spPr>
          <a:xfrm>
            <a:off x="840478" y="1679347"/>
            <a:ext cx="10286583" cy="4692609"/>
          </a:xfrm>
        </p:spPr>
        <p:txBody>
          <a:bodyPr/>
          <a:lstStyle/>
          <a:p>
            <a:pPr marL="457200" indent="-457200">
              <a:buFont typeface="+mj-lt"/>
              <a:buAutoNum type="arabicPeriod"/>
            </a:pPr>
            <a:r>
              <a:rPr lang="da-DK" sz="2200" dirty="0"/>
              <a:t>De 6 forskellige handicapsystemer fungerer ok hver for sig, men:</a:t>
            </a:r>
          </a:p>
          <a:p>
            <a:pPr marL="1028700" lvl="1" indent="-342900"/>
            <a:r>
              <a:rPr lang="da-DK" sz="2200" dirty="0">
                <a:solidFill>
                  <a:srgbClr val="000000"/>
                </a:solidFill>
              </a:rPr>
              <a:t>Hvert system producerer lidt forskellige handicaps</a:t>
            </a:r>
          </a:p>
          <a:p>
            <a:pPr marL="1028700" lvl="1" indent="-342900"/>
            <a:r>
              <a:rPr lang="da-DK" sz="2200" dirty="0">
                <a:solidFill>
                  <a:srgbClr val="000000"/>
                </a:solidFill>
              </a:rPr>
              <a:t>Unfair konkurrence på tværs af systemer</a:t>
            </a:r>
          </a:p>
          <a:p>
            <a:pPr marL="1028700" lvl="1" indent="-342900"/>
            <a:r>
              <a:rPr lang="da-DK" sz="2200" dirty="0">
                <a:solidFill>
                  <a:srgbClr val="000000"/>
                </a:solidFill>
              </a:rPr>
              <a:t>Kan skabe forvirring om udregningsmetoder</a:t>
            </a:r>
          </a:p>
          <a:p>
            <a:pPr marL="457200" indent="-457200">
              <a:buFont typeface="+mj-lt"/>
              <a:buAutoNum type="arabicPeriod"/>
            </a:pPr>
            <a:r>
              <a:rPr lang="da-DK" sz="2200" dirty="0"/>
              <a:t>Et bedre samlet system da alle verdens ressourcer samles om ét system</a:t>
            </a:r>
          </a:p>
          <a:p>
            <a:pPr marL="1028700" lvl="1" indent="-342900"/>
            <a:r>
              <a:rPr lang="da-DK" sz="2200" dirty="0">
                <a:solidFill>
                  <a:srgbClr val="000000"/>
                </a:solidFill>
              </a:rPr>
              <a:t>Mulighed for at skabe et bedre system som er mere intuitiv, let at forstå og implementere uden at ofre nøjagtighed og integritet</a:t>
            </a:r>
          </a:p>
          <a:p>
            <a:pPr marL="1028700" lvl="1" indent="-342900"/>
            <a:r>
              <a:rPr lang="da-DK" sz="2200" dirty="0">
                <a:solidFill>
                  <a:srgbClr val="000000"/>
                </a:solidFill>
              </a:rPr>
              <a:t>Effektiviseringsmuligheder med bare ét system</a:t>
            </a:r>
          </a:p>
          <a:p>
            <a:pPr marL="457200" indent="-457200">
              <a:buFont typeface="+mj-lt"/>
              <a:buAutoNum type="arabicPeriod"/>
            </a:pPr>
            <a:r>
              <a:rPr lang="da-DK" sz="2200" dirty="0"/>
              <a:t>Golf er i dag globalt – der findes ét sæt Golfregler, ét sæt udstyrsregler og ét sæt amatørregler</a:t>
            </a:r>
          </a:p>
          <a:p>
            <a:pPr marL="1028700" lvl="1" indent="-342900"/>
            <a:r>
              <a:rPr lang="da-DK" sz="2200" dirty="0">
                <a:solidFill>
                  <a:srgbClr val="000000"/>
                </a:solidFill>
              </a:rPr>
              <a:t>Nu er det tid til også at inkludere Handicapreglerne</a:t>
            </a:r>
          </a:p>
          <a:p>
            <a:pPr lvl="1" indent="0">
              <a:buNone/>
            </a:pPr>
            <a:endParaRPr lang="da-DK" sz="1800" dirty="0">
              <a:solidFill>
                <a:srgbClr val="000000"/>
              </a:solidFill>
            </a:endParaRPr>
          </a:p>
        </p:txBody>
      </p:sp>
    </p:spTree>
    <p:extLst>
      <p:ext uri="{BB962C8B-B14F-4D97-AF65-F5344CB8AC3E}">
        <p14:creationId xmlns:p14="http://schemas.microsoft.com/office/powerpoint/2010/main" val="177170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highlights_of_whs_jan_24_final_cb_dansk flyttet overskrift ny tekst II komprimeret uden overskrift spil 1.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sp>
        <p:nvSpPr>
          <p:cNvPr id="11" name="Pladsholder til indhold 1"/>
          <p:cNvSpPr>
            <a:spLocks noGrp="1"/>
          </p:cNvSpPr>
          <p:nvPr>
            <p:ph sz="quarter" idx="11"/>
          </p:nvPr>
        </p:nvSpPr>
        <p:spPr>
          <a:xfrm>
            <a:off x="480816" y="346803"/>
            <a:ext cx="4902883" cy="1293948"/>
          </a:xfrm>
        </p:spPr>
        <p:txBody>
          <a:bodyPr/>
          <a:lstStyle/>
          <a:p>
            <a:r>
              <a:rPr lang="da-DK" dirty="0"/>
              <a:t>Hvordan bruges handicap i WHS?</a:t>
            </a:r>
          </a:p>
        </p:txBody>
      </p:sp>
    </p:spTree>
    <p:extLst>
      <p:ext uri="{BB962C8B-B14F-4D97-AF65-F5344CB8AC3E}">
        <p14:creationId xmlns:p14="http://schemas.microsoft.com/office/powerpoint/2010/main" val="2115521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highlights_of_whs_jan_24_final_cb_dansk flyttet overskrift ny tekst II komprimeret uden overskrift spil 2.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sp>
        <p:nvSpPr>
          <p:cNvPr id="6" name="Pladsholder til indhold 1"/>
          <p:cNvSpPr>
            <a:spLocks noGrp="1"/>
          </p:cNvSpPr>
          <p:nvPr>
            <p:ph sz="quarter" idx="11"/>
          </p:nvPr>
        </p:nvSpPr>
        <p:spPr>
          <a:xfrm>
            <a:off x="480816" y="346803"/>
            <a:ext cx="4902883" cy="1293948"/>
          </a:xfrm>
        </p:spPr>
        <p:txBody>
          <a:bodyPr/>
          <a:lstStyle/>
          <a:p>
            <a:r>
              <a:rPr lang="da-DK" dirty="0"/>
              <a:t>Hvordan bruges handicap i WHS?</a:t>
            </a:r>
          </a:p>
        </p:txBody>
      </p:sp>
    </p:spTree>
    <p:extLst>
      <p:ext uri="{BB962C8B-B14F-4D97-AF65-F5344CB8AC3E}">
        <p14:creationId xmlns:p14="http://schemas.microsoft.com/office/powerpoint/2010/main" val="281526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highlights_of_whs_jan_24_final_cb_dansk flyttet overskrift ny tekst II komprimeret uden overskrift spil 3.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sp>
        <p:nvSpPr>
          <p:cNvPr id="5" name="Pladsholder til indhold 1"/>
          <p:cNvSpPr>
            <a:spLocks noGrp="1"/>
          </p:cNvSpPr>
          <p:nvPr>
            <p:ph sz="quarter" idx="11"/>
          </p:nvPr>
        </p:nvSpPr>
        <p:spPr>
          <a:xfrm>
            <a:off x="480816" y="346803"/>
            <a:ext cx="4902883" cy="1293948"/>
          </a:xfrm>
        </p:spPr>
        <p:txBody>
          <a:bodyPr/>
          <a:lstStyle/>
          <a:p>
            <a:r>
              <a:rPr lang="da-DK" dirty="0"/>
              <a:t>Hvordan bruges handicap i WHS?</a:t>
            </a:r>
          </a:p>
        </p:txBody>
      </p:sp>
    </p:spTree>
    <p:extLst>
      <p:ext uri="{BB962C8B-B14F-4D97-AF65-F5344CB8AC3E}">
        <p14:creationId xmlns:p14="http://schemas.microsoft.com/office/powerpoint/2010/main" val="1228136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highlights_of_whs_jan_24_final_cb_dansk flyttet overskrift ny tekst II komprimeret uden overskrift.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pic>
        <p:nvPicPr>
          <p:cNvPr id="3" name="Billede 2" descr="Skærmbillede 2018-03-14 kl. 09.5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4266" y="5014383"/>
            <a:ext cx="1402080" cy="746760"/>
          </a:xfrm>
          <a:prstGeom prst="rect">
            <a:avLst/>
          </a:prstGeom>
        </p:spPr>
      </p:pic>
      <p:pic>
        <p:nvPicPr>
          <p:cNvPr id="6" name="Billede 5" descr="Skærmbillede 2018-03-14 kl. 09.56.5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0469" y="5014383"/>
            <a:ext cx="1316736" cy="771144"/>
          </a:xfrm>
          <a:prstGeom prst="rect">
            <a:avLst/>
          </a:prstGeom>
        </p:spPr>
      </p:pic>
      <p:pic>
        <p:nvPicPr>
          <p:cNvPr id="15" name="Billede 14" descr="Skærmbillede 2018-03-14 kl. 09.57.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9033" y="5014383"/>
            <a:ext cx="1444752" cy="777240"/>
          </a:xfrm>
          <a:prstGeom prst="rect">
            <a:avLst/>
          </a:prstGeom>
        </p:spPr>
      </p:pic>
      <p:pic>
        <p:nvPicPr>
          <p:cNvPr id="16" name="Billede 15" descr="Skærmbillede 2018-03-14 kl. 09.57.36.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69667" y="5036396"/>
            <a:ext cx="1478704" cy="746760"/>
          </a:xfrm>
          <a:prstGeom prst="rect">
            <a:avLst/>
          </a:prstGeom>
        </p:spPr>
      </p:pic>
      <p:pic>
        <p:nvPicPr>
          <p:cNvPr id="17" name="Billede 16" descr="Skærmbillede 2018-03-14 kl. 09.58.15.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5333" y="3666066"/>
            <a:ext cx="1426464" cy="755904"/>
          </a:xfrm>
          <a:prstGeom prst="rect">
            <a:avLst/>
          </a:prstGeom>
        </p:spPr>
      </p:pic>
      <p:pic>
        <p:nvPicPr>
          <p:cNvPr id="18" name="Billede 17" descr="Skærmbillede 2018-03-14 kl. 09.58.34.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05333" y="5036396"/>
            <a:ext cx="1423416" cy="762000"/>
          </a:xfrm>
          <a:prstGeom prst="rect">
            <a:avLst/>
          </a:prstGeom>
        </p:spPr>
      </p:pic>
      <p:sp>
        <p:nvSpPr>
          <p:cNvPr id="11" name="Pladsholder til indhold 1"/>
          <p:cNvSpPr>
            <a:spLocks noGrp="1"/>
          </p:cNvSpPr>
          <p:nvPr>
            <p:ph sz="quarter" idx="11"/>
          </p:nvPr>
        </p:nvSpPr>
        <p:spPr>
          <a:xfrm>
            <a:off x="480816" y="346803"/>
            <a:ext cx="4902883" cy="1293948"/>
          </a:xfrm>
        </p:spPr>
        <p:txBody>
          <a:bodyPr/>
          <a:lstStyle/>
          <a:p>
            <a:r>
              <a:rPr lang="da-DK" dirty="0"/>
              <a:t>Hvordan bruges handicap i WHS?</a:t>
            </a:r>
          </a:p>
        </p:txBody>
      </p:sp>
    </p:spTree>
    <p:extLst>
      <p:ext uri="{BB962C8B-B14F-4D97-AF65-F5344CB8AC3E}">
        <p14:creationId xmlns:p14="http://schemas.microsoft.com/office/powerpoint/2010/main" val="1755345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highlights_of_whs_jan_24_final_cb_dansk flyttet overskrift ny tekst II komprimeret uden overskrift spil 1.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pic>
        <p:nvPicPr>
          <p:cNvPr id="3" name="Billede 2" descr="Skærmbillede 2018-03-14 kl. 09.5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4266" y="5014383"/>
            <a:ext cx="1402080" cy="746760"/>
          </a:xfrm>
          <a:prstGeom prst="rect">
            <a:avLst/>
          </a:prstGeom>
        </p:spPr>
      </p:pic>
      <p:pic>
        <p:nvPicPr>
          <p:cNvPr id="6" name="Billede 5" descr="Skærmbillede 2018-03-14 kl. 09.56.5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0469" y="5014383"/>
            <a:ext cx="1316736" cy="771144"/>
          </a:xfrm>
          <a:prstGeom prst="rect">
            <a:avLst/>
          </a:prstGeom>
        </p:spPr>
      </p:pic>
      <p:pic>
        <p:nvPicPr>
          <p:cNvPr id="14" name="Billede 13" descr="Skærmbillede 2018-03-14 kl. 09.56.2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09338" y="2061638"/>
            <a:ext cx="5528042" cy="2944283"/>
          </a:xfrm>
          <a:prstGeom prst="rect">
            <a:avLst/>
          </a:prstGeom>
        </p:spPr>
      </p:pic>
      <p:pic>
        <p:nvPicPr>
          <p:cNvPr id="15" name="Billede 14" descr="Skærmbillede 2018-03-14 kl. 09.57.1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89033" y="5014383"/>
            <a:ext cx="1444752" cy="777240"/>
          </a:xfrm>
          <a:prstGeom prst="rect">
            <a:avLst/>
          </a:prstGeom>
        </p:spPr>
      </p:pic>
      <p:pic>
        <p:nvPicPr>
          <p:cNvPr id="16" name="Billede 15" descr="Skærmbillede 2018-03-14 kl. 09.57.36.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69667" y="5036396"/>
            <a:ext cx="1478704" cy="746760"/>
          </a:xfrm>
          <a:prstGeom prst="rect">
            <a:avLst/>
          </a:prstGeom>
        </p:spPr>
      </p:pic>
      <p:pic>
        <p:nvPicPr>
          <p:cNvPr id="17" name="Billede 16" descr="Skærmbillede 2018-03-14 kl. 09.58.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05333" y="3666066"/>
            <a:ext cx="1426464" cy="755904"/>
          </a:xfrm>
          <a:prstGeom prst="rect">
            <a:avLst/>
          </a:prstGeom>
        </p:spPr>
      </p:pic>
      <p:pic>
        <p:nvPicPr>
          <p:cNvPr id="18" name="Billede 17" descr="Skærmbillede 2018-03-14 kl. 09.58.34.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05333" y="5036396"/>
            <a:ext cx="1423416" cy="762000"/>
          </a:xfrm>
          <a:prstGeom prst="rect">
            <a:avLst/>
          </a:prstGeom>
        </p:spPr>
      </p:pic>
      <p:sp>
        <p:nvSpPr>
          <p:cNvPr id="11" name="Pladsholder til indhold 1"/>
          <p:cNvSpPr>
            <a:spLocks noGrp="1"/>
          </p:cNvSpPr>
          <p:nvPr>
            <p:ph sz="quarter" idx="11"/>
          </p:nvPr>
        </p:nvSpPr>
        <p:spPr>
          <a:xfrm>
            <a:off x="480816" y="346803"/>
            <a:ext cx="5948153" cy="1293948"/>
          </a:xfrm>
        </p:spPr>
        <p:txBody>
          <a:bodyPr/>
          <a:lstStyle/>
          <a:p>
            <a:r>
              <a:rPr lang="da-DK" dirty="0"/>
              <a:t>Hvad er nøglepunkterne </a:t>
            </a:r>
          </a:p>
          <a:p>
            <a:r>
              <a:rPr lang="da-DK" dirty="0"/>
              <a:t>i WHS?</a:t>
            </a:r>
          </a:p>
        </p:txBody>
      </p:sp>
    </p:spTree>
    <p:extLst>
      <p:ext uri="{BB962C8B-B14F-4D97-AF65-F5344CB8AC3E}">
        <p14:creationId xmlns:p14="http://schemas.microsoft.com/office/powerpoint/2010/main" val="149990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gtEl>
                                      </p:cBhvr>
                                      <p:by x="400000" y="400000"/>
                                    </p:animScale>
                                  </p:childTnLst>
                                </p:cTn>
                              </p:par>
                              <p:par>
                                <p:cTn id="7" presetID="50" presetClass="path" presetSubtype="0" accel="50000" decel="50000" fill="hold" nodeType="withEffect">
                                  <p:stCondLst>
                                    <p:cond delay="0"/>
                                  </p:stCondLst>
                                  <p:childTnLst>
                                    <p:animMotion origin="layout" path="M 2.08333E-7 1.85185E-6 L 0.11562 1.85185E-6 C 0.16732 1.85185E-6 0.23125 -0.07477 0.23125 -0.13496 L 0.23125 -0.26921 " pathEditMode="relative" rAng="0" ptsTypes="FfFF">
                                      <p:cBhvr>
                                        <p:cTn id="8" dur="1000" fill="hold"/>
                                        <p:tgtEl>
                                          <p:spTgt spid="3"/>
                                        </p:tgtEl>
                                        <p:attrNameLst>
                                          <p:attrName>ppt_x</p:attrName>
                                          <p:attrName>ppt_y</p:attrName>
                                        </p:attrNameLst>
                                      </p:cBhvr>
                                      <p:rCtr x="11563" y="-13472"/>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highlights_of_whs_jan_24_final_cb_dansk flyttet overskrift ny tekst II komprimeret uden overskrift spil 1.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pic>
        <p:nvPicPr>
          <p:cNvPr id="6" name="Billede 5" descr="Skærmbillede 2018-03-14 kl. 09.56.5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0469" y="5014383"/>
            <a:ext cx="1316736" cy="771144"/>
          </a:xfrm>
          <a:prstGeom prst="rect">
            <a:avLst/>
          </a:prstGeom>
        </p:spPr>
      </p:pic>
      <p:pic>
        <p:nvPicPr>
          <p:cNvPr id="15" name="Billede 14" descr="Skærmbillede 2018-03-14 kl. 09.57.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9033" y="5014383"/>
            <a:ext cx="1444752" cy="777240"/>
          </a:xfrm>
          <a:prstGeom prst="rect">
            <a:avLst/>
          </a:prstGeom>
        </p:spPr>
      </p:pic>
      <p:pic>
        <p:nvPicPr>
          <p:cNvPr id="16" name="Billede 15" descr="Skærmbillede 2018-03-14 kl. 09.57.3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9667" y="5036396"/>
            <a:ext cx="1478704" cy="746760"/>
          </a:xfrm>
          <a:prstGeom prst="rect">
            <a:avLst/>
          </a:prstGeom>
        </p:spPr>
      </p:pic>
      <p:pic>
        <p:nvPicPr>
          <p:cNvPr id="17" name="Billede 16" descr="Skærmbillede 2018-03-14 kl. 09.58.1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05333" y="3666066"/>
            <a:ext cx="1426464" cy="755904"/>
          </a:xfrm>
          <a:prstGeom prst="rect">
            <a:avLst/>
          </a:prstGeom>
        </p:spPr>
      </p:pic>
      <p:pic>
        <p:nvPicPr>
          <p:cNvPr id="18" name="Billede 17" descr="Skærmbillede 2018-03-14 kl. 09.58.34.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5333" y="5036396"/>
            <a:ext cx="1423416" cy="762000"/>
          </a:xfrm>
          <a:prstGeom prst="rect">
            <a:avLst/>
          </a:prstGeom>
        </p:spPr>
      </p:pic>
      <p:pic>
        <p:nvPicPr>
          <p:cNvPr id="4" name="Billede 3" descr="Skærmbillede 2018-03-14 kl. 09.56.53.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53264" y="1885735"/>
            <a:ext cx="5212080" cy="3052445"/>
          </a:xfrm>
          <a:prstGeom prst="rect">
            <a:avLst/>
          </a:prstGeom>
        </p:spPr>
      </p:pic>
      <p:sp>
        <p:nvSpPr>
          <p:cNvPr id="11" name="Pladsholder til indhold 1"/>
          <p:cNvSpPr>
            <a:spLocks noGrp="1"/>
          </p:cNvSpPr>
          <p:nvPr>
            <p:ph sz="quarter" idx="11"/>
          </p:nvPr>
        </p:nvSpPr>
        <p:spPr>
          <a:xfrm>
            <a:off x="480816" y="346803"/>
            <a:ext cx="5948153" cy="1293948"/>
          </a:xfrm>
        </p:spPr>
        <p:txBody>
          <a:bodyPr/>
          <a:lstStyle/>
          <a:p>
            <a:r>
              <a:rPr lang="da-DK" dirty="0"/>
              <a:t>Hvad er nøglepunkterne </a:t>
            </a:r>
          </a:p>
          <a:p>
            <a:r>
              <a:rPr lang="da-DK" dirty="0"/>
              <a:t>i WHS?</a:t>
            </a:r>
          </a:p>
        </p:txBody>
      </p:sp>
    </p:spTree>
    <p:extLst>
      <p:ext uri="{BB962C8B-B14F-4D97-AF65-F5344CB8AC3E}">
        <p14:creationId xmlns:p14="http://schemas.microsoft.com/office/powerpoint/2010/main" val="207567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6"/>
                                        </p:tgtEl>
                                      </p:cBhvr>
                                      <p:by x="400000" y="400000"/>
                                    </p:animScale>
                                  </p:childTnLst>
                                </p:cTn>
                              </p:par>
                              <p:par>
                                <p:cTn id="7" presetID="43" presetClass="path" presetSubtype="0" accel="50000" decel="50000" fill="hold" nodeType="withEffect">
                                  <p:stCondLst>
                                    <p:cond delay="0"/>
                                  </p:stCondLst>
                                  <p:childTnLst>
                                    <p:animMotion origin="layout" path="M 1.875E-6 1.48148E-6 L 0.047 1.48148E-6 C 0.0681 1.48148E-6 0.09453 -0.08102 0.09453 -0.14607 L 0.09453 -0.29121 " pathEditMode="relative" rAng="0" ptsTypes="FfFF">
                                      <p:cBhvr>
                                        <p:cTn id="8" dur="1000" fill="hold"/>
                                        <p:tgtEl>
                                          <p:spTgt spid="6"/>
                                        </p:tgtEl>
                                        <p:attrNameLst>
                                          <p:attrName>ppt_x</p:attrName>
                                          <p:attrName>ppt_y</p:attrName>
                                        </p:attrNameLst>
                                      </p:cBhvr>
                                      <p:rCtr x="4727" y="-14560"/>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8">
            <a:extLst>
              <a:ext uri="{FF2B5EF4-FFF2-40B4-BE49-F238E27FC236}">
                <a16:creationId xmlns:a16="http://schemas.microsoft.com/office/drawing/2014/main" id="{11CA3301-246F-F341-BE50-4056A649DD32}"/>
              </a:ext>
            </a:extLst>
          </p:cNvPr>
          <p:cNvSpPr>
            <a:spLocks noGrp="1"/>
          </p:cNvSpPr>
          <p:nvPr>
            <p:ph sz="quarter" idx="10"/>
          </p:nvPr>
        </p:nvSpPr>
        <p:spPr/>
        <p:txBody>
          <a:bodyPr/>
          <a:lstStyle/>
          <a:p>
            <a:r>
              <a:rPr lang="da-DK" dirty="0"/>
              <a:t>Regler 2019</a:t>
            </a:r>
          </a:p>
        </p:txBody>
      </p:sp>
      <p:sp>
        <p:nvSpPr>
          <p:cNvPr id="10" name="Pladsholder til indhold 9">
            <a:extLst>
              <a:ext uri="{FF2B5EF4-FFF2-40B4-BE49-F238E27FC236}">
                <a16:creationId xmlns:a16="http://schemas.microsoft.com/office/drawing/2014/main" id="{FF56611D-1946-914C-ACFF-B58DEF6D62D7}"/>
              </a:ext>
            </a:extLst>
          </p:cNvPr>
          <p:cNvSpPr>
            <a:spLocks noGrp="1"/>
          </p:cNvSpPr>
          <p:nvPr>
            <p:ph sz="quarter" idx="11"/>
          </p:nvPr>
        </p:nvSpPr>
        <p:spPr/>
        <p:txBody>
          <a:bodyPr/>
          <a:lstStyle/>
          <a:p>
            <a:pPr marL="457200" indent="-457200">
              <a:buFont typeface="Arial" panose="020B0604020202020204" pitchFamily="34" charset="0"/>
              <a:buChar char="•"/>
            </a:pPr>
            <a:r>
              <a:rPr lang="da-DK" dirty="0"/>
              <a:t>Hvorfor – skal vi have nye regler?</a:t>
            </a:r>
          </a:p>
          <a:p>
            <a:pPr marL="457200" indent="-457200">
              <a:buFont typeface="Arial" panose="020B0604020202020204" pitchFamily="34" charset="0"/>
              <a:buChar char="•"/>
            </a:pPr>
            <a:r>
              <a:rPr lang="da-DK" dirty="0"/>
              <a:t>Hvad – er de 5 vigtigste områder?</a:t>
            </a:r>
          </a:p>
          <a:p>
            <a:pPr marL="457200" indent="-457200">
              <a:buFont typeface="Arial" panose="020B0604020202020204" pitchFamily="34" charset="0"/>
              <a:buChar char="•"/>
            </a:pPr>
            <a:r>
              <a:rPr lang="da-DK" dirty="0"/>
              <a:t>Hvordan – hjælper DGU klubber og spillere i mål?</a:t>
            </a:r>
          </a:p>
          <a:p>
            <a:pPr marL="457200" indent="-457200">
              <a:buFont typeface="Arial" panose="020B0604020202020204" pitchFamily="34" charset="0"/>
              <a:buChar char="•"/>
            </a:pPr>
            <a:endParaRPr lang="da-DK" dirty="0"/>
          </a:p>
        </p:txBody>
      </p:sp>
      <p:pic>
        <p:nvPicPr>
          <p:cNvPr id="6" name="Pladsholder til billede 5">
            <a:extLst>
              <a:ext uri="{FF2B5EF4-FFF2-40B4-BE49-F238E27FC236}">
                <a16:creationId xmlns:a16="http://schemas.microsoft.com/office/drawing/2014/main" id="{A2DE4A43-2144-994E-9CC0-9742DF243D7E}"/>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98745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highlights_of_whs_jan_24_final_cb_dansk flyttet overskrift ny tekst II komprimeret uden overskrift spil 1.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pic>
        <p:nvPicPr>
          <p:cNvPr id="3" name="Billede 2" descr="Skærmbillede 2018-03-14 kl. 09.5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4266" y="5014383"/>
            <a:ext cx="1402080" cy="746760"/>
          </a:xfrm>
          <a:prstGeom prst="rect">
            <a:avLst/>
          </a:prstGeom>
        </p:spPr>
      </p:pic>
      <p:pic>
        <p:nvPicPr>
          <p:cNvPr id="15" name="Billede 14" descr="Skærmbillede 2018-03-14 kl. 09.57.1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9033" y="5014383"/>
            <a:ext cx="1444752" cy="777240"/>
          </a:xfrm>
          <a:prstGeom prst="rect">
            <a:avLst/>
          </a:prstGeom>
        </p:spPr>
      </p:pic>
      <p:pic>
        <p:nvPicPr>
          <p:cNvPr id="16" name="Billede 15" descr="Skærmbillede 2018-03-14 kl. 09.57.3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9667" y="5036396"/>
            <a:ext cx="1478704" cy="746760"/>
          </a:xfrm>
          <a:prstGeom prst="rect">
            <a:avLst/>
          </a:prstGeom>
        </p:spPr>
      </p:pic>
      <p:pic>
        <p:nvPicPr>
          <p:cNvPr id="17" name="Billede 16" descr="Skærmbillede 2018-03-14 kl. 09.58.1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05333" y="3666066"/>
            <a:ext cx="1426464" cy="755904"/>
          </a:xfrm>
          <a:prstGeom prst="rect">
            <a:avLst/>
          </a:prstGeom>
        </p:spPr>
      </p:pic>
      <p:pic>
        <p:nvPicPr>
          <p:cNvPr id="18" name="Billede 17" descr="Skærmbillede 2018-03-14 kl. 09.58.34.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5333" y="5036396"/>
            <a:ext cx="1423416" cy="762000"/>
          </a:xfrm>
          <a:prstGeom prst="rect">
            <a:avLst/>
          </a:prstGeom>
        </p:spPr>
      </p:pic>
      <p:pic>
        <p:nvPicPr>
          <p:cNvPr id="4" name="Billede 3" descr="Skærmbillede 2018-03-14 kl. 09.57.15.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80430" y="1860553"/>
            <a:ext cx="5718810" cy="3076575"/>
          </a:xfrm>
          <a:prstGeom prst="rect">
            <a:avLst/>
          </a:prstGeom>
        </p:spPr>
      </p:pic>
      <p:sp>
        <p:nvSpPr>
          <p:cNvPr id="11" name="Pladsholder til indhold 1"/>
          <p:cNvSpPr>
            <a:spLocks noGrp="1"/>
          </p:cNvSpPr>
          <p:nvPr>
            <p:ph sz="quarter" idx="11"/>
          </p:nvPr>
        </p:nvSpPr>
        <p:spPr>
          <a:xfrm>
            <a:off x="480816" y="346803"/>
            <a:ext cx="5948153" cy="1293948"/>
          </a:xfrm>
        </p:spPr>
        <p:txBody>
          <a:bodyPr/>
          <a:lstStyle/>
          <a:p>
            <a:r>
              <a:rPr lang="da-DK" dirty="0"/>
              <a:t>Hvad er nøglepunkterne </a:t>
            </a:r>
          </a:p>
          <a:p>
            <a:r>
              <a:rPr lang="da-DK" dirty="0"/>
              <a:t>i WHS?</a:t>
            </a:r>
          </a:p>
        </p:txBody>
      </p:sp>
    </p:spTree>
    <p:extLst>
      <p:ext uri="{BB962C8B-B14F-4D97-AF65-F5344CB8AC3E}">
        <p14:creationId xmlns:p14="http://schemas.microsoft.com/office/powerpoint/2010/main" val="2923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5"/>
                                        </p:tgtEl>
                                      </p:cBhvr>
                                      <p:by x="400000" y="400000"/>
                                    </p:animScale>
                                  </p:childTnLst>
                                </p:cTn>
                              </p:par>
                              <p:par>
                                <p:cTn id="7" presetID="43" presetClass="path" presetSubtype="0" accel="50000" decel="50000" fill="hold" nodeType="withEffect">
                                  <p:stCondLst>
                                    <p:cond delay="0"/>
                                  </p:stCondLst>
                                  <p:childTnLst>
                                    <p:animMotion origin="layout" path="M -2.08333E-6 -1.48148E-6 L -0.02565 -1.48148E-6 C -0.03724 -1.48148E-6 -0.0513 -0.07986 -0.0513 -0.14467 L -0.0513 -0.28889 " pathEditMode="relative" rAng="0" ptsTypes="FfFF">
                                      <p:cBhvr>
                                        <p:cTn id="8" dur="1000" fill="hold"/>
                                        <p:tgtEl>
                                          <p:spTgt spid="15"/>
                                        </p:tgtEl>
                                        <p:attrNameLst>
                                          <p:attrName>ppt_x</p:attrName>
                                          <p:attrName>ppt_y</p:attrName>
                                        </p:attrNameLst>
                                      </p:cBhvr>
                                      <p:rCtr x="-2565" y="-14444"/>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highlights_of_whs_jan_24_final_cb_dansk flyttet overskrift ny tekst II komprimeret uden overskrift spil 1.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pic>
        <p:nvPicPr>
          <p:cNvPr id="3" name="Billede 2" descr="Skærmbillede 2018-03-14 kl. 09.5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4266" y="5014383"/>
            <a:ext cx="1402080" cy="746760"/>
          </a:xfrm>
          <a:prstGeom prst="rect">
            <a:avLst/>
          </a:prstGeom>
        </p:spPr>
      </p:pic>
      <p:pic>
        <p:nvPicPr>
          <p:cNvPr id="6" name="Billede 5" descr="Skærmbillede 2018-03-14 kl. 09.56.5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0469" y="5014383"/>
            <a:ext cx="1316736" cy="771144"/>
          </a:xfrm>
          <a:prstGeom prst="rect">
            <a:avLst/>
          </a:prstGeom>
        </p:spPr>
      </p:pic>
      <p:pic>
        <p:nvPicPr>
          <p:cNvPr id="16" name="Billede 15" descr="Skærmbillede 2018-03-14 kl. 09.57.3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9667" y="5036396"/>
            <a:ext cx="1478704" cy="746760"/>
          </a:xfrm>
          <a:prstGeom prst="rect">
            <a:avLst/>
          </a:prstGeom>
        </p:spPr>
      </p:pic>
      <p:pic>
        <p:nvPicPr>
          <p:cNvPr id="17" name="Billede 16" descr="Skærmbillede 2018-03-14 kl. 09.58.1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05333" y="3666066"/>
            <a:ext cx="1426464" cy="755904"/>
          </a:xfrm>
          <a:prstGeom prst="rect">
            <a:avLst/>
          </a:prstGeom>
        </p:spPr>
      </p:pic>
      <p:pic>
        <p:nvPicPr>
          <p:cNvPr id="18" name="Billede 17" descr="Skærmbillede 2018-03-14 kl. 09.58.34.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5333" y="5036396"/>
            <a:ext cx="1423416" cy="762000"/>
          </a:xfrm>
          <a:prstGeom prst="rect">
            <a:avLst/>
          </a:prstGeom>
        </p:spPr>
      </p:pic>
      <p:pic>
        <p:nvPicPr>
          <p:cNvPr id="4" name="Billede 3" descr="Skærmbillede 2018-03-14 kl. 09.57.36.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74075" y="1982256"/>
            <a:ext cx="5905500" cy="2970744"/>
          </a:xfrm>
          <a:prstGeom prst="rect">
            <a:avLst/>
          </a:prstGeom>
        </p:spPr>
      </p:pic>
      <p:sp>
        <p:nvSpPr>
          <p:cNvPr id="11" name="Pladsholder til indhold 1"/>
          <p:cNvSpPr>
            <a:spLocks noGrp="1"/>
          </p:cNvSpPr>
          <p:nvPr>
            <p:ph sz="quarter" idx="11"/>
          </p:nvPr>
        </p:nvSpPr>
        <p:spPr>
          <a:xfrm>
            <a:off x="480816" y="346803"/>
            <a:ext cx="5948153" cy="1293948"/>
          </a:xfrm>
        </p:spPr>
        <p:txBody>
          <a:bodyPr/>
          <a:lstStyle/>
          <a:p>
            <a:r>
              <a:rPr lang="da-DK" dirty="0"/>
              <a:t>Hvad er nøglepunkterne </a:t>
            </a:r>
          </a:p>
          <a:p>
            <a:r>
              <a:rPr lang="da-DK" dirty="0"/>
              <a:t>i WHS?</a:t>
            </a:r>
          </a:p>
        </p:txBody>
      </p:sp>
    </p:spTree>
    <p:extLst>
      <p:ext uri="{BB962C8B-B14F-4D97-AF65-F5344CB8AC3E}">
        <p14:creationId xmlns:p14="http://schemas.microsoft.com/office/powerpoint/2010/main" val="122738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6"/>
                                        </p:tgtEl>
                                      </p:cBhvr>
                                      <p:by x="400000" y="400000"/>
                                    </p:animScale>
                                  </p:childTnLst>
                                </p:cTn>
                              </p:par>
                              <p:par>
                                <p:cTn id="7" presetID="43" presetClass="path" presetSubtype="0" accel="50000" decel="50000" fill="hold" nodeType="withEffect">
                                  <p:stCondLst>
                                    <p:cond delay="0"/>
                                  </p:stCondLst>
                                  <p:childTnLst>
                                    <p:animMotion origin="layout" path="M -4.79167E-6 1.11111E-6 L -0.09479 1.11111E-6 C -0.13736 1.11111E-6 -0.18958 -0.07847 -0.18958 -0.1419 L -0.18958 -0.2838 " pathEditMode="relative" rAng="0" ptsTypes="FfFF">
                                      <p:cBhvr>
                                        <p:cTn id="8" dur="1000" fill="hold"/>
                                        <p:tgtEl>
                                          <p:spTgt spid="16"/>
                                        </p:tgtEl>
                                        <p:attrNameLst>
                                          <p:attrName>ppt_x</p:attrName>
                                          <p:attrName>ppt_y</p:attrName>
                                        </p:attrNameLst>
                                      </p:cBhvr>
                                      <p:rCtr x="-9479" y="-14190"/>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highlights_of_whs_jan_24_final_cb_dansk flyttet overskrift ny tekst II komprimeret uden overskrift spil 1.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pic>
        <p:nvPicPr>
          <p:cNvPr id="3" name="Billede 2" descr="Skærmbillede 2018-03-14 kl. 09.5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4266" y="5014383"/>
            <a:ext cx="1402080" cy="746760"/>
          </a:xfrm>
          <a:prstGeom prst="rect">
            <a:avLst/>
          </a:prstGeom>
        </p:spPr>
      </p:pic>
      <p:pic>
        <p:nvPicPr>
          <p:cNvPr id="6" name="Billede 5" descr="Skærmbillede 2018-03-14 kl. 09.56.5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0469" y="5014383"/>
            <a:ext cx="1316736" cy="771144"/>
          </a:xfrm>
          <a:prstGeom prst="rect">
            <a:avLst/>
          </a:prstGeom>
        </p:spPr>
      </p:pic>
      <p:pic>
        <p:nvPicPr>
          <p:cNvPr id="15" name="Billede 14" descr="Skærmbillede 2018-03-14 kl. 09.57.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9033" y="5014383"/>
            <a:ext cx="1444752" cy="777240"/>
          </a:xfrm>
          <a:prstGeom prst="rect">
            <a:avLst/>
          </a:prstGeom>
        </p:spPr>
      </p:pic>
      <p:pic>
        <p:nvPicPr>
          <p:cNvPr id="17" name="Billede 16" descr="Skærmbillede 2018-03-14 kl. 09.58.1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05333" y="3666066"/>
            <a:ext cx="1426464" cy="755904"/>
          </a:xfrm>
          <a:prstGeom prst="rect">
            <a:avLst/>
          </a:prstGeom>
        </p:spPr>
      </p:pic>
      <p:pic>
        <p:nvPicPr>
          <p:cNvPr id="18" name="Billede 17" descr="Skærmbillede 2018-03-14 kl. 09.58.34.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5333" y="5036396"/>
            <a:ext cx="1423416" cy="762000"/>
          </a:xfrm>
          <a:prstGeom prst="rect">
            <a:avLst/>
          </a:prstGeom>
        </p:spPr>
      </p:pic>
      <p:pic>
        <p:nvPicPr>
          <p:cNvPr id="4" name="Billede 3" descr="Skærmbillede 2018-03-14 kl. 09.58.15.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709762" y="1930402"/>
            <a:ext cx="5646420" cy="2992120"/>
          </a:xfrm>
          <a:prstGeom prst="rect">
            <a:avLst/>
          </a:prstGeom>
        </p:spPr>
      </p:pic>
      <p:sp>
        <p:nvSpPr>
          <p:cNvPr id="11" name="Pladsholder til indhold 1"/>
          <p:cNvSpPr>
            <a:spLocks noGrp="1"/>
          </p:cNvSpPr>
          <p:nvPr>
            <p:ph sz="quarter" idx="11"/>
          </p:nvPr>
        </p:nvSpPr>
        <p:spPr>
          <a:xfrm>
            <a:off x="480816" y="346803"/>
            <a:ext cx="5948153" cy="1293948"/>
          </a:xfrm>
        </p:spPr>
        <p:txBody>
          <a:bodyPr/>
          <a:lstStyle/>
          <a:p>
            <a:r>
              <a:rPr lang="da-DK" dirty="0"/>
              <a:t>Hvad er nøglepunkterne </a:t>
            </a:r>
          </a:p>
          <a:p>
            <a:r>
              <a:rPr lang="da-DK" dirty="0"/>
              <a:t>i WHS?</a:t>
            </a:r>
          </a:p>
        </p:txBody>
      </p:sp>
    </p:spTree>
    <p:extLst>
      <p:ext uri="{BB962C8B-B14F-4D97-AF65-F5344CB8AC3E}">
        <p14:creationId xmlns:p14="http://schemas.microsoft.com/office/powerpoint/2010/main" val="58738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7"/>
                                        </p:tgtEl>
                                      </p:cBhvr>
                                      <p:by x="400000" y="400000"/>
                                    </p:animScale>
                                  </p:childTnLst>
                                </p:cTn>
                              </p:par>
                              <p:par>
                                <p:cTn id="7" presetID="43" presetClass="path" presetSubtype="0" accel="50000" decel="50000" fill="hold" nodeType="withEffect">
                                  <p:stCondLst>
                                    <p:cond delay="0"/>
                                  </p:stCondLst>
                                  <p:childTnLst>
                                    <p:animMotion origin="layout" path="M 8.33333E-7 -3.33333E-6 L -0.16432 -3.33333E-6 C -0.2375 -3.33333E-6 -0.32787 -0.0243 -0.32787 -0.04375 L -0.32787 -0.0875 " pathEditMode="relative" rAng="0" ptsTypes="FfFF">
                                      <p:cBhvr>
                                        <p:cTn id="8" dur="1000" fill="hold"/>
                                        <p:tgtEl>
                                          <p:spTgt spid="17"/>
                                        </p:tgtEl>
                                        <p:attrNameLst>
                                          <p:attrName>ppt_x</p:attrName>
                                          <p:attrName>ppt_y</p:attrName>
                                        </p:attrNameLst>
                                      </p:cBhvr>
                                      <p:rCtr x="-16393" y="-4375"/>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highlights_of_whs_jan_24_final_cb_dansk flyttet overskrift ny tekst II komprimeret uden overskrift spil 1.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pic>
        <p:nvPicPr>
          <p:cNvPr id="3" name="Billede 2" descr="Skærmbillede 2018-03-14 kl. 09.5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4266" y="5014383"/>
            <a:ext cx="1402080" cy="746760"/>
          </a:xfrm>
          <a:prstGeom prst="rect">
            <a:avLst/>
          </a:prstGeom>
        </p:spPr>
      </p:pic>
      <p:pic>
        <p:nvPicPr>
          <p:cNvPr id="6" name="Billede 5" descr="Skærmbillede 2018-03-14 kl. 09.56.5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0469" y="5014383"/>
            <a:ext cx="1316736" cy="771144"/>
          </a:xfrm>
          <a:prstGeom prst="rect">
            <a:avLst/>
          </a:prstGeom>
        </p:spPr>
      </p:pic>
      <p:pic>
        <p:nvPicPr>
          <p:cNvPr id="15" name="Billede 14" descr="Skærmbillede 2018-03-14 kl. 09.57.1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9033" y="5014383"/>
            <a:ext cx="1444752" cy="777240"/>
          </a:xfrm>
          <a:prstGeom prst="rect">
            <a:avLst/>
          </a:prstGeom>
        </p:spPr>
      </p:pic>
      <p:pic>
        <p:nvPicPr>
          <p:cNvPr id="16" name="Billede 15" descr="Skærmbillede 2018-03-14 kl. 09.57.36.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69667" y="5036396"/>
            <a:ext cx="1478704" cy="746760"/>
          </a:xfrm>
          <a:prstGeom prst="rect">
            <a:avLst/>
          </a:prstGeom>
        </p:spPr>
      </p:pic>
      <p:pic>
        <p:nvPicPr>
          <p:cNvPr id="18" name="Billede 17" descr="Skærmbillede 2018-03-14 kl. 09.58.34.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5333" y="5036396"/>
            <a:ext cx="1423416" cy="762000"/>
          </a:xfrm>
          <a:prstGeom prst="rect">
            <a:avLst/>
          </a:prstGeom>
        </p:spPr>
      </p:pic>
      <p:pic>
        <p:nvPicPr>
          <p:cNvPr id="4" name="Billede 3" descr="Skærmbillede 2018-03-14 kl. 09.58.34.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681926" y="1828782"/>
            <a:ext cx="5634355" cy="3016250"/>
          </a:xfrm>
          <a:prstGeom prst="rect">
            <a:avLst/>
          </a:prstGeom>
        </p:spPr>
      </p:pic>
      <p:sp>
        <p:nvSpPr>
          <p:cNvPr id="12" name="Pladsholder til indhold 1"/>
          <p:cNvSpPr>
            <a:spLocks noGrp="1"/>
          </p:cNvSpPr>
          <p:nvPr>
            <p:ph sz="quarter" idx="11"/>
          </p:nvPr>
        </p:nvSpPr>
        <p:spPr>
          <a:xfrm>
            <a:off x="480816" y="346803"/>
            <a:ext cx="5948153" cy="1293948"/>
          </a:xfrm>
        </p:spPr>
        <p:txBody>
          <a:bodyPr/>
          <a:lstStyle/>
          <a:p>
            <a:r>
              <a:rPr lang="da-DK" dirty="0"/>
              <a:t>Hvad er nøglepunkterne </a:t>
            </a:r>
          </a:p>
          <a:p>
            <a:r>
              <a:rPr lang="da-DK" dirty="0"/>
              <a:t>i WHS?</a:t>
            </a:r>
          </a:p>
        </p:txBody>
      </p:sp>
    </p:spTree>
    <p:extLst>
      <p:ext uri="{BB962C8B-B14F-4D97-AF65-F5344CB8AC3E}">
        <p14:creationId xmlns:p14="http://schemas.microsoft.com/office/powerpoint/2010/main" val="138779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8"/>
                                        </p:tgtEl>
                                      </p:cBhvr>
                                      <p:by x="400000" y="400000"/>
                                    </p:animScale>
                                  </p:childTnLst>
                                </p:cTn>
                              </p:par>
                              <p:par>
                                <p:cTn id="7" presetID="43" presetClass="path" presetSubtype="0" accel="50000" decel="50000" fill="hold" nodeType="withEffect">
                                  <p:stCondLst>
                                    <p:cond delay="0"/>
                                  </p:stCondLst>
                                  <p:childTnLst>
                                    <p:animMotion origin="layout" path="M 1.04167E-6 3.7037E-6 L -0.16497 3.7037E-6 C -0.23893 3.7037E-6 -0.32982 -0.08473 -0.32982 -0.15301 L -0.32982 -0.30486 " pathEditMode="relative" rAng="0" ptsTypes="FfFF">
                                      <p:cBhvr>
                                        <p:cTn id="8" dur="1000" fill="hold"/>
                                        <p:tgtEl>
                                          <p:spTgt spid="18"/>
                                        </p:tgtEl>
                                        <p:attrNameLst>
                                          <p:attrName>ppt_x</p:attrName>
                                          <p:attrName>ppt_y</p:attrName>
                                        </p:attrNameLst>
                                      </p:cBhvr>
                                      <p:rCtr x="-16497" y="-15255"/>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highlights_of_whs_jan_24_final_cb_dansk flyttet overskrift ny tekst IV komprimeret Grundlag.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sp>
        <p:nvSpPr>
          <p:cNvPr id="4" name="Titel 1"/>
          <p:cNvSpPr txBox="1">
            <a:spLocks/>
          </p:cNvSpPr>
          <p:nvPr/>
        </p:nvSpPr>
        <p:spPr>
          <a:xfrm>
            <a:off x="944113" y="3760588"/>
            <a:ext cx="10655005" cy="813286"/>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Arial"/>
                <a:cs typeface="Arial"/>
              </a:rPr>
              <a:t>Hvordan laves udregningen og hvad er en Handicapscore?</a:t>
            </a:r>
          </a:p>
          <a:p>
            <a:endParaRPr lang="da-DK" sz="3000" cap="none" dirty="0">
              <a:solidFill>
                <a:srgbClr val="000000"/>
              </a:solidFill>
              <a:latin typeface="Arial"/>
              <a:cs typeface="Arial"/>
            </a:endParaRPr>
          </a:p>
        </p:txBody>
      </p:sp>
    </p:spTree>
    <p:extLst>
      <p:ext uri="{BB962C8B-B14F-4D97-AF65-F5344CB8AC3E}">
        <p14:creationId xmlns:p14="http://schemas.microsoft.com/office/powerpoint/2010/main" val="676222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1"/>
          <p:cNvSpPr txBox="1">
            <a:spLocks/>
          </p:cNvSpPr>
          <p:nvPr/>
        </p:nvSpPr>
        <p:spPr>
          <a:xfrm>
            <a:off x="7241955" y="1020187"/>
            <a:ext cx="4226595" cy="1721889"/>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Arial"/>
                <a:cs typeface="Arial"/>
              </a:rPr>
              <a:t>En handicapscore er resultatet af en runde golf.</a:t>
            </a:r>
          </a:p>
          <a:p>
            <a:endParaRPr lang="da-DK" sz="3000" cap="none" dirty="0">
              <a:solidFill>
                <a:srgbClr val="000000"/>
              </a:solidFill>
              <a:latin typeface="Arial"/>
              <a:cs typeface="Arial"/>
            </a:endParaRPr>
          </a:p>
        </p:txBody>
      </p:sp>
      <p:sp>
        <p:nvSpPr>
          <p:cNvPr id="6" name="Pladsholder til indhold 1"/>
          <p:cNvSpPr>
            <a:spLocks noGrp="1"/>
          </p:cNvSpPr>
          <p:nvPr>
            <p:ph sz="quarter" idx="11"/>
          </p:nvPr>
        </p:nvSpPr>
        <p:spPr>
          <a:xfrm>
            <a:off x="245533" y="236538"/>
            <a:ext cx="10185427" cy="550862"/>
          </a:xfrm>
        </p:spPr>
        <p:txBody>
          <a:bodyPr/>
          <a:lstStyle/>
          <a:p>
            <a:r>
              <a:rPr lang="da-DK" dirty="0"/>
              <a:t>Udregning af WHS Handicap</a:t>
            </a:r>
          </a:p>
        </p:txBody>
      </p:sp>
      <p:sp>
        <p:nvSpPr>
          <p:cNvPr id="8" name="Titel 1"/>
          <p:cNvSpPr txBox="1">
            <a:spLocks/>
          </p:cNvSpPr>
          <p:nvPr/>
        </p:nvSpPr>
        <p:spPr>
          <a:xfrm>
            <a:off x="7241955" y="2742076"/>
            <a:ext cx="4226595" cy="1280585"/>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FF0000"/>
                </a:solidFill>
                <a:latin typeface="Arial"/>
                <a:cs typeface="Arial"/>
              </a:rPr>
              <a:t>Det er det handicap jeg har gået til på dagen</a:t>
            </a:r>
          </a:p>
          <a:p>
            <a:endParaRPr lang="da-DK" sz="3000" cap="none" dirty="0">
              <a:solidFill>
                <a:srgbClr val="000000"/>
              </a:solidFill>
              <a:latin typeface="Arial"/>
              <a:cs typeface="Arial"/>
            </a:endParaRPr>
          </a:p>
        </p:txBody>
      </p:sp>
      <p:sp>
        <p:nvSpPr>
          <p:cNvPr id="9" name="Titel 1"/>
          <p:cNvSpPr txBox="1">
            <a:spLocks/>
          </p:cNvSpPr>
          <p:nvPr/>
        </p:nvSpPr>
        <p:spPr>
          <a:xfrm>
            <a:off x="7241955" y="4022661"/>
            <a:ext cx="4226595" cy="1551396"/>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Arial"/>
                <a:cs typeface="Arial"/>
              </a:rPr>
              <a:t>Her er et eksempel med 20 Handicapscores</a:t>
            </a:r>
          </a:p>
          <a:p>
            <a:endParaRPr lang="da-DK" sz="3000" cap="none" dirty="0">
              <a:solidFill>
                <a:srgbClr val="000000"/>
              </a:solidFill>
              <a:latin typeface="Arial"/>
              <a:cs typeface="Arial"/>
            </a:endParaRPr>
          </a:p>
        </p:txBody>
      </p:sp>
      <p:sp>
        <p:nvSpPr>
          <p:cNvPr id="7" name="Titel 1"/>
          <p:cNvSpPr txBox="1">
            <a:spLocks/>
          </p:cNvSpPr>
          <p:nvPr/>
        </p:nvSpPr>
        <p:spPr>
          <a:xfrm>
            <a:off x="415860" y="1172587"/>
            <a:ext cx="6620040" cy="3325893"/>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Arial"/>
                <a:cs typeface="Arial"/>
              </a:rPr>
              <a:t>Udregning af Handicapscore: </a:t>
            </a:r>
          </a:p>
          <a:p>
            <a:endParaRPr lang="da-DK" sz="3000" cap="none" dirty="0">
              <a:solidFill>
                <a:srgbClr val="000000"/>
              </a:solidFill>
              <a:latin typeface="Arial"/>
              <a:cs typeface="Arial"/>
            </a:endParaRPr>
          </a:p>
          <a:p>
            <a:r>
              <a:rPr lang="da-DK" sz="3000" cap="none" dirty="0">
                <a:solidFill>
                  <a:srgbClr val="000000"/>
                </a:solidFill>
                <a:latin typeface="Arial"/>
                <a:cs typeface="Arial"/>
              </a:rPr>
              <a:t>Handicap før runden</a:t>
            </a:r>
          </a:p>
          <a:p>
            <a:r>
              <a:rPr lang="da-DK" sz="3000" cap="none" dirty="0">
                <a:solidFill>
                  <a:srgbClr val="000000"/>
                </a:solidFill>
                <a:latin typeface="Arial"/>
                <a:cs typeface="Arial"/>
              </a:rPr>
              <a:t>+ Antal </a:t>
            </a:r>
            <a:r>
              <a:rPr lang="da-DK" sz="3000" cap="none" dirty="0" err="1">
                <a:solidFill>
                  <a:srgbClr val="000000"/>
                </a:solidFill>
                <a:latin typeface="Arial"/>
                <a:cs typeface="Arial"/>
              </a:rPr>
              <a:t>Stablefordpoint</a:t>
            </a:r>
            <a:r>
              <a:rPr lang="da-DK" sz="3000" cap="none" dirty="0">
                <a:solidFill>
                  <a:srgbClr val="000000"/>
                </a:solidFill>
                <a:latin typeface="Arial"/>
                <a:cs typeface="Arial"/>
              </a:rPr>
              <a:t> over/under 36</a:t>
            </a:r>
          </a:p>
          <a:p>
            <a:r>
              <a:rPr lang="da-DK" sz="3000" cap="none" dirty="0">
                <a:solidFill>
                  <a:srgbClr val="000000"/>
                </a:solidFill>
                <a:latin typeface="Arial"/>
                <a:cs typeface="Arial"/>
              </a:rPr>
              <a:t>x Relativ Slope</a:t>
            </a:r>
          </a:p>
          <a:p>
            <a:r>
              <a:rPr lang="da-DK" sz="3000" cap="none" dirty="0">
                <a:solidFill>
                  <a:srgbClr val="000000"/>
                </a:solidFill>
                <a:latin typeface="Arial"/>
                <a:cs typeface="Arial"/>
              </a:rPr>
              <a:t>= Handicapscore</a:t>
            </a:r>
          </a:p>
          <a:p>
            <a:endParaRPr lang="da-DK" sz="3000" cap="none" dirty="0">
              <a:solidFill>
                <a:srgbClr val="000000"/>
              </a:solidFill>
              <a:latin typeface="Arial"/>
              <a:cs typeface="Arial"/>
            </a:endParaRPr>
          </a:p>
        </p:txBody>
      </p:sp>
      <p:sp>
        <p:nvSpPr>
          <p:cNvPr id="12" name="Titel 1"/>
          <p:cNvSpPr txBox="1">
            <a:spLocks/>
          </p:cNvSpPr>
          <p:nvPr/>
        </p:nvSpPr>
        <p:spPr>
          <a:xfrm>
            <a:off x="245533" y="4742443"/>
            <a:ext cx="6620040" cy="1351555"/>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endParaRPr lang="da-DK" sz="3000" cap="none" dirty="0">
              <a:solidFill>
                <a:srgbClr val="000000"/>
              </a:solidFill>
              <a:latin typeface="Arial"/>
              <a:cs typeface="Arial"/>
            </a:endParaRPr>
          </a:p>
        </p:txBody>
      </p:sp>
      <p:sp>
        <p:nvSpPr>
          <p:cNvPr id="13" name="Titel 1"/>
          <p:cNvSpPr txBox="1">
            <a:spLocks/>
          </p:cNvSpPr>
          <p:nvPr/>
        </p:nvSpPr>
        <p:spPr>
          <a:xfrm>
            <a:off x="415860" y="4764371"/>
            <a:ext cx="6620040" cy="1113113"/>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is-IS" sz="3000" cap="none" dirty="0">
                <a:solidFill>
                  <a:srgbClr val="000000"/>
                </a:solidFill>
                <a:latin typeface="Arial"/>
                <a:cs typeface="Arial"/>
              </a:rPr>
              <a:t>Fx: 12,5 + (36-31) x 0,95 = 16,7</a:t>
            </a:r>
            <a:endParaRPr lang="da-DK" sz="3000" cap="none" dirty="0">
              <a:solidFill>
                <a:srgbClr val="000000"/>
              </a:solidFill>
              <a:latin typeface="Arial"/>
              <a:cs typeface="Arial"/>
            </a:endParaRPr>
          </a:p>
          <a:p>
            <a:endParaRPr lang="da-DK" sz="3000" cap="none" dirty="0">
              <a:solidFill>
                <a:srgbClr val="000000"/>
              </a:solidFill>
              <a:latin typeface="Arial"/>
              <a:cs typeface="Arial"/>
            </a:endParaRPr>
          </a:p>
        </p:txBody>
      </p:sp>
    </p:spTree>
    <p:extLst>
      <p:ext uri="{BB962C8B-B14F-4D97-AF65-F5344CB8AC3E}">
        <p14:creationId xmlns:p14="http://schemas.microsoft.com/office/powerpoint/2010/main" val="6731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7"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5" name="Titel 1"/>
          <p:cNvSpPr txBox="1">
            <a:spLocks/>
          </p:cNvSpPr>
          <p:nvPr/>
        </p:nvSpPr>
        <p:spPr>
          <a:xfrm>
            <a:off x="7241955" y="1020187"/>
            <a:ext cx="4226595" cy="1721889"/>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Arial"/>
                <a:cs typeface="Arial"/>
              </a:rPr>
              <a:t>En handicapscore er resultatet af en runde golf.</a:t>
            </a:r>
          </a:p>
          <a:p>
            <a:endParaRPr lang="da-DK" sz="3000" cap="none" dirty="0">
              <a:solidFill>
                <a:srgbClr val="000000"/>
              </a:solidFill>
              <a:latin typeface="Arial"/>
              <a:cs typeface="Arial"/>
            </a:endParaRPr>
          </a:p>
        </p:txBody>
      </p:sp>
      <p:sp>
        <p:nvSpPr>
          <p:cNvPr id="6" name="Pladsholder til indhold 1"/>
          <p:cNvSpPr>
            <a:spLocks noGrp="1"/>
          </p:cNvSpPr>
          <p:nvPr>
            <p:ph sz="quarter" idx="11"/>
          </p:nvPr>
        </p:nvSpPr>
        <p:spPr>
          <a:xfrm>
            <a:off x="245533" y="236538"/>
            <a:ext cx="10185427" cy="550862"/>
          </a:xfrm>
        </p:spPr>
        <p:txBody>
          <a:bodyPr/>
          <a:lstStyle/>
          <a:p>
            <a:r>
              <a:rPr lang="da-DK" dirty="0"/>
              <a:t>Udregning af WHS Handicap</a:t>
            </a:r>
          </a:p>
        </p:txBody>
      </p:sp>
      <p:sp>
        <p:nvSpPr>
          <p:cNvPr id="8" name="Titel 1"/>
          <p:cNvSpPr txBox="1">
            <a:spLocks/>
          </p:cNvSpPr>
          <p:nvPr/>
        </p:nvSpPr>
        <p:spPr>
          <a:xfrm>
            <a:off x="7241955" y="2742076"/>
            <a:ext cx="4226595" cy="1280585"/>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FF0000"/>
                </a:solidFill>
                <a:latin typeface="Arial"/>
                <a:cs typeface="Arial"/>
              </a:rPr>
              <a:t>Det er det handicap jeg har spillet til på dagen</a:t>
            </a:r>
          </a:p>
          <a:p>
            <a:endParaRPr lang="da-DK" sz="3000" cap="none" dirty="0">
              <a:solidFill>
                <a:srgbClr val="000000"/>
              </a:solidFill>
              <a:latin typeface="Arial"/>
              <a:cs typeface="Arial"/>
            </a:endParaRPr>
          </a:p>
        </p:txBody>
      </p:sp>
      <p:sp>
        <p:nvSpPr>
          <p:cNvPr id="9" name="Titel 1"/>
          <p:cNvSpPr txBox="1">
            <a:spLocks/>
          </p:cNvSpPr>
          <p:nvPr/>
        </p:nvSpPr>
        <p:spPr>
          <a:xfrm>
            <a:off x="7241955" y="4022661"/>
            <a:ext cx="4226595" cy="1551396"/>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Arial"/>
                <a:cs typeface="Arial"/>
              </a:rPr>
              <a:t>Her er et eksempel med 20 Handicapscores</a:t>
            </a:r>
          </a:p>
          <a:p>
            <a:endParaRPr lang="da-DK" sz="3000" cap="none" dirty="0">
              <a:solidFill>
                <a:srgbClr val="000000"/>
              </a:solidFill>
              <a:latin typeface="Arial"/>
              <a:cs typeface="Arial"/>
            </a:endParaRPr>
          </a:p>
        </p:txBody>
      </p:sp>
    </p:spTree>
    <p:extLst>
      <p:ext uri="{BB962C8B-B14F-4D97-AF65-F5344CB8AC3E}">
        <p14:creationId xmlns:p14="http://schemas.microsoft.com/office/powerpoint/2010/main" val="34987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7241955" y="1020187"/>
            <a:ext cx="4226595" cy="4030908"/>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Arial"/>
              </a:rPr>
              <a:t>De seneste 20 handicapscores stilles i kronologisk rækkefølge</a:t>
            </a:r>
          </a:p>
        </p:txBody>
      </p:sp>
      <p:graphicFrame>
        <p:nvGraphicFramePr>
          <p:cNvPr id="7" name="Diagram 6"/>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8" name="Pladsholder til indhold 1"/>
          <p:cNvSpPr>
            <a:spLocks noGrp="1"/>
          </p:cNvSpPr>
          <p:nvPr>
            <p:ph sz="quarter" idx="11"/>
          </p:nvPr>
        </p:nvSpPr>
        <p:spPr>
          <a:xfrm>
            <a:off x="245533" y="236538"/>
            <a:ext cx="10185427" cy="550862"/>
          </a:xfrm>
        </p:spPr>
        <p:txBody>
          <a:bodyPr/>
          <a:lstStyle/>
          <a:p>
            <a:r>
              <a:rPr lang="da-DK" dirty="0"/>
              <a:t>Udregning af WHS Handicap</a:t>
            </a:r>
          </a:p>
        </p:txBody>
      </p:sp>
    </p:spTree>
    <p:extLst>
      <p:ext uri="{BB962C8B-B14F-4D97-AF65-F5344CB8AC3E}">
        <p14:creationId xmlns:p14="http://schemas.microsoft.com/office/powerpoint/2010/main" val="500142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7241955" y="1020187"/>
            <a:ext cx="4226595" cy="4030908"/>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Arial"/>
              </a:rPr>
              <a:t>De 8 bedste af de seneste 20 handicap- scores udvælges</a:t>
            </a:r>
          </a:p>
        </p:txBody>
      </p:sp>
      <p:graphicFrame>
        <p:nvGraphicFramePr>
          <p:cNvPr id="6" name="Diagram 5"/>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8" name="Pladsholder til indhold 1"/>
          <p:cNvSpPr>
            <a:spLocks noGrp="1"/>
          </p:cNvSpPr>
          <p:nvPr>
            <p:ph sz="quarter" idx="11"/>
          </p:nvPr>
        </p:nvSpPr>
        <p:spPr>
          <a:xfrm>
            <a:off x="245533" y="236538"/>
            <a:ext cx="10185427" cy="550862"/>
          </a:xfrm>
        </p:spPr>
        <p:txBody>
          <a:bodyPr/>
          <a:lstStyle/>
          <a:p>
            <a:r>
              <a:rPr lang="da-DK" dirty="0"/>
              <a:t>Udregning af WHS Handicap</a:t>
            </a:r>
          </a:p>
        </p:txBody>
      </p:sp>
    </p:spTree>
    <p:extLst>
      <p:ext uri="{BB962C8B-B14F-4D97-AF65-F5344CB8AC3E}">
        <p14:creationId xmlns:p14="http://schemas.microsoft.com/office/powerpoint/2010/main" val="645213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7241955" y="1020187"/>
            <a:ext cx="4226595" cy="4030908"/>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Arial"/>
              </a:rPr>
              <a:t>De 8 bedste af de seneste 20 handicap- scores udvælges</a:t>
            </a:r>
          </a:p>
        </p:txBody>
      </p:sp>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7" name="Pladsholder til indhold 1"/>
          <p:cNvSpPr>
            <a:spLocks noGrp="1"/>
          </p:cNvSpPr>
          <p:nvPr>
            <p:ph sz="quarter" idx="11"/>
          </p:nvPr>
        </p:nvSpPr>
        <p:spPr>
          <a:xfrm>
            <a:off x="245533" y="236538"/>
            <a:ext cx="10185427" cy="550862"/>
          </a:xfrm>
        </p:spPr>
        <p:txBody>
          <a:bodyPr/>
          <a:lstStyle/>
          <a:p>
            <a:r>
              <a:rPr lang="da-DK" dirty="0"/>
              <a:t>Udregning af WHS Handicap</a:t>
            </a:r>
          </a:p>
        </p:txBody>
      </p:sp>
    </p:spTree>
    <p:extLst>
      <p:ext uri="{BB962C8B-B14F-4D97-AF65-F5344CB8AC3E}">
        <p14:creationId xmlns:p14="http://schemas.microsoft.com/office/powerpoint/2010/main" val="1454091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5A88C60F-85C7-4345-A991-3C0528B972A0}"/>
              </a:ext>
            </a:extLst>
          </p:cNvPr>
          <p:cNvSpPr>
            <a:spLocks noGrp="1"/>
          </p:cNvSpPr>
          <p:nvPr>
            <p:ph sz="quarter" idx="11"/>
          </p:nvPr>
        </p:nvSpPr>
        <p:spPr/>
        <p:txBody>
          <a:bodyPr/>
          <a:lstStyle/>
          <a:p>
            <a:r>
              <a:rPr lang="da-DK" dirty="0"/>
              <a:t>Hvorfor </a:t>
            </a:r>
            <a:r>
              <a:rPr lang="mr-IN" dirty="0"/>
              <a:t>–</a:t>
            </a:r>
            <a:r>
              <a:rPr lang="da-DK" dirty="0"/>
              <a:t> skal vi have nye regler?</a:t>
            </a:r>
          </a:p>
        </p:txBody>
      </p:sp>
      <p:sp>
        <p:nvSpPr>
          <p:cNvPr id="6" name="Pladsholder til indhold 5">
            <a:extLst>
              <a:ext uri="{FF2B5EF4-FFF2-40B4-BE49-F238E27FC236}">
                <a16:creationId xmlns:a16="http://schemas.microsoft.com/office/drawing/2014/main" id="{CE85CDF9-CD0D-0C49-B3DB-54395AA8119B}"/>
              </a:ext>
            </a:extLst>
          </p:cNvPr>
          <p:cNvSpPr>
            <a:spLocks noGrp="1"/>
          </p:cNvSpPr>
          <p:nvPr>
            <p:ph sz="quarter" idx="12"/>
          </p:nvPr>
        </p:nvSpPr>
        <p:spPr>
          <a:xfrm>
            <a:off x="840479" y="1440000"/>
            <a:ext cx="10401262" cy="4362865"/>
          </a:xfrm>
        </p:spPr>
        <p:txBody>
          <a:bodyPr/>
          <a:lstStyle/>
          <a:p>
            <a:pPr marL="457200" indent="-457200">
              <a:buFont typeface="Arial" panose="020B0604020202020204" pitchFamily="34" charset="0"/>
              <a:buChar char="•"/>
            </a:pPr>
            <a:r>
              <a:rPr lang="da-DK" dirty="0"/>
              <a:t>R&amp;A og USGA udgiver et nyt regelsæt</a:t>
            </a:r>
          </a:p>
          <a:p>
            <a:pPr marL="457200" indent="-457200">
              <a:buFont typeface="Arial" panose="020B0604020202020204" pitchFamily="34" charset="0"/>
              <a:buChar char="•"/>
            </a:pPr>
            <a:r>
              <a:rPr lang="da-DK" dirty="0"/>
              <a:t>Regelbøgerne indeholdt efterhånden hundredvis af regler og underregler</a:t>
            </a:r>
          </a:p>
          <a:p>
            <a:pPr marL="457200" indent="-457200">
              <a:buFont typeface="Arial" panose="020B0604020202020204" pitchFamily="34" charset="0"/>
              <a:buChar char="•"/>
            </a:pPr>
            <a:r>
              <a:rPr lang="da-DK" dirty="0"/>
              <a:t>I tillæg en 500-siders Decisionsbog med 1200+ decisions</a:t>
            </a:r>
          </a:p>
          <a:p>
            <a:pPr marL="457200" indent="-457200">
              <a:buFont typeface="Arial" panose="020B0604020202020204" pitchFamily="34" charset="0"/>
              <a:buChar char="•"/>
            </a:pPr>
            <a:r>
              <a:rPr lang="da-DK" dirty="0"/>
              <a:t>For nye i sporten kunne Reglerne være meget svære at forstå og se et mønster i</a:t>
            </a:r>
          </a:p>
          <a:p>
            <a:pPr marL="457200" indent="-457200">
              <a:buFont typeface="Arial" panose="020B0604020202020204" pitchFamily="34" charset="0"/>
              <a:buChar char="•"/>
            </a:pPr>
            <a:r>
              <a:rPr lang="da-DK" dirty="0"/>
              <a:t>En opdatering var ikke længere tilstrækkelig til at løse opgaven – seneste store revision i 1984 med et stigende antal decisions fra 933 i 1985 til 1275 i 2012</a:t>
            </a:r>
          </a:p>
          <a:p>
            <a:endParaRPr lang="da-DK" dirty="0"/>
          </a:p>
        </p:txBody>
      </p:sp>
    </p:spTree>
    <p:extLst>
      <p:ext uri="{BB962C8B-B14F-4D97-AF65-F5344CB8AC3E}">
        <p14:creationId xmlns:p14="http://schemas.microsoft.com/office/powerpoint/2010/main" val="203733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7241955" y="1020187"/>
            <a:ext cx="4226595" cy="4030908"/>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Gennemsnittet af de 8 udregnes</a:t>
            </a:r>
          </a:p>
        </p:txBody>
      </p:sp>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6" name="Pladsholder til indhold 1"/>
          <p:cNvSpPr>
            <a:spLocks noGrp="1"/>
          </p:cNvSpPr>
          <p:nvPr>
            <p:ph sz="quarter" idx="11"/>
          </p:nvPr>
        </p:nvSpPr>
        <p:spPr>
          <a:xfrm>
            <a:off x="245533" y="236538"/>
            <a:ext cx="10185427" cy="550862"/>
          </a:xfrm>
        </p:spPr>
        <p:txBody>
          <a:bodyPr/>
          <a:lstStyle/>
          <a:p>
            <a:r>
              <a:rPr lang="da-DK" dirty="0"/>
              <a:t>Udregning af WHS Handicap</a:t>
            </a:r>
          </a:p>
        </p:txBody>
      </p:sp>
    </p:spTree>
    <p:extLst>
      <p:ext uri="{BB962C8B-B14F-4D97-AF65-F5344CB8AC3E}">
        <p14:creationId xmlns:p14="http://schemas.microsoft.com/office/powerpoint/2010/main" val="557299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7" name="Titel 1"/>
          <p:cNvSpPr txBox="1">
            <a:spLocks/>
          </p:cNvSpPr>
          <p:nvPr/>
        </p:nvSpPr>
        <p:spPr>
          <a:xfrm>
            <a:off x="7241955" y="1020187"/>
            <a:ext cx="4226595" cy="1326003"/>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Gennemsnittet af de 8 udregnes</a:t>
            </a:r>
          </a:p>
        </p:txBody>
      </p:sp>
      <p:sp>
        <p:nvSpPr>
          <p:cNvPr id="8" name="Titel 1"/>
          <p:cNvSpPr txBox="1">
            <a:spLocks/>
          </p:cNvSpPr>
          <p:nvPr/>
        </p:nvSpPr>
        <p:spPr>
          <a:xfrm>
            <a:off x="6463686" y="2937077"/>
            <a:ext cx="3221083" cy="708243"/>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FF0000"/>
                </a:solidFill>
                <a:latin typeface=""/>
              </a:rPr>
              <a:t>WHS Handicap</a:t>
            </a:r>
          </a:p>
        </p:txBody>
      </p:sp>
      <p:sp>
        <p:nvSpPr>
          <p:cNvPr id="9" name="Pladsholder til indhold 1"/>
          <p:cNvSpPr>
            <a:spLocks noGrp="1"/>
          </p:cNvSpPr>
          <p:nvPr>
            <p:ph sz="quarter" idx="11"/>
          </p:nvPr>
        </p:nvSpPr>
        <p:spPr>
          <a:xfrm>
            <a:off x="245533" y="236538"/>
            <a:ext cx="10185427" cy="550862"/>
          </a:xfrm>
        </p:spPr>
        <p:txBody>
          <a:bodyPr/>
          <a:lstStyle/>
          <a:p>
            <a:r>
              <a:rPr lang="da-DK" dirty="0"/>
              <a:t>Udregning af WHS Handicap</a:t>
            </a:r>
          </a:p>
        </p:txBody>
      </p:sp>
      <p:sp>
        <p:nvSpPr>
          <p:cNvPr id="6" name="Titel 1"/>
          <p:cNvSpPr txBox="1">
            <a:spLocks/>
          </p:cNvSpPr>
          <p:nvPr/>
        </p:nvSpPr>
        <p:spPr>
          <a:xfrm>
            <a:off x="7241955" y="3645320"/>
            <a:ext cx="4226595" cy="804935"/>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Så simpelt kan det siges</a:t>
            </a:r>
          </a:p>
        </p:txBody>
      </p:sp>
      <p:sp>
        <p:nvSpPr>
          <p:cNvPr id="10" name="Titel 1"/>
          <p:cNvSpPr txBox="1">
            <a:spLocks/>
          </p:cNvSpPr>
          <p:nvPr/>
        </p:nvSpPr>
        <p:spPr>
          <a:xfrm>
            <a:off x="7241955" y="4584382"/>
            <a:ext cx="4226595" cy="1326815"/>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Men hvad sker der når der tilføjes en ny score?</a:t>
            </a:r>
          </a:p>
        </p:txBody>
      </p:sp>
    </p:spTree>
    <p:extLst>
      <p:ext uri="{BB962C8B-B14F-4D97-AF65-F5344CB8AC3E}">
        <p14:creationId xmlns:p14="http://schemas.microsoft.com/office/powerpoint/2010/main" val="134933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7241955" y="1020187"/>
            <a:ext cx="4226595" cy="1316308"/>
          </a:xfrm>
          <a:prstGeom prst="rect">
            <a:avLst/>
          </a:prstGeom>
        </p:spPr>
        <p:txBody>
          <a:bodyPr vert="horz" lIns="0" tIns="0" rIns="91440" bIns="0" rtlCol="0" anchor="t">
            <a:no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Når en ny handicapscore tilføjes</a:t>
            </a:r>
          </a:p>
        </p:txBody>
      </p:sp>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7" name="Pladsholder til indhold 1"/>
          <p:cNvSpPr>
            <a:spLocks noGrp="1"/>
          </p:cNvSpPr>
          <p:nvPr>
            <p:ph sz="quarter" idx="11"/>
          </p:nvPr>
        </p:nvSpPr>
        <p:spPr>
          <a:xfrm>
            <a:off x="245533" y="236538"/>
            <a:ext cx="10185427" cy="550862"/>
          </a:xfrm>
        </p:spPr>
        <p:txBody>
          <a:bodyPr/>
          <a:lstStyle/>
          <a:p>
            <a:r>
              <a:rPr lang="da-DK" dirty="0"/>
              <a:t>Udregning af WHS Handicap</a:t>
            </a:r>
          </a:p>
        </p:txBody>
      </p:sp>
      <p:sp>
        <p:nvSpPr>
          <p:cNvPr id="8" name="Titel 1"/>
          <p:cNvSpPr txBox="1">
            <a:spLocks/>
          </p:cNvSpPr>
          <p:nvPr/>
        </p:nvSpPr>
        <p:spPr>
          <a:xfrm>
            <a:off x="6463686" y="2937077"/>
            <a:ext cx="3221083" cy="708243"/>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FF0000"/>
                </a:solidFill>
                <a:latin typeface=""/>
              </a:rPr>
              <a:t>WHS Handicap</a:t>
            </a:r>
          </a:p>
        </p:txBody>
      </p:sp>
    </p:spTree>
    <p:extLst>
      <p:ext uri="{BB962C8B-B14F-4D97-AF65-F5344CB8AC3E}">
        <p14:creationId xmlns:p14="http://schemas.microsoft.com/office/powerpoint/2010/main" val="851814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6" name="Pladsholder til indhold 1"/>
          <p:cNvSpPr>
            <a:spLocks noGrp="1"/>
          </p:cNvSpPr>
          <p:nvPr>
            <p:ph sz="quarter" idx="11"/>
          </p:nvPr>
        </p:nvSpPr>
        <p:spPr>
          <a:xfrm>
            <a:off x="245533" y="236538"/>
            <a:ext cx="10185427" cy="550862"/>
          </a:xfrm>
        </p:spPr>
        <p:txBody>
          <a:bodyPr/>
          <a:lstStyle/>
          <a:p>
            <a:r>
              <a:rPr lang="da-DK" dirty="0"/>
              <a:t>Udregning af WHS Handicap</a:t>
            </a:r>
          </a:p>
        </p:txBody>
      </p:sp>
      <p:sp>
        <p:nvSpPr>
          <p:cNvPr id="7" name="Titel 1"/>
          <p:cNvSpPr txBox="1">
            <a:spLocks/>
          </p:cNvSpPr>
          <p:nvPr/>
        </p:nvSpPr>
        <p:spPr>
          <a:xfrm>
            <a:off x="7241955" y="1020187"/>
            <a:ext cx="4226595" cy="1316308"/>
          </a:xfrm>
          <a:prstGeom prst="rect">
            <a:avLst/>
          </a:prstGeom>
        </p:spPr>
        <p:txBody>
          <a:bodyPr vert="horz" lIns="0" tIns="0" rIns="91440" bIns="0" rtlCol="0" anchor="t">
            <a:no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Når en ny handicapscore tilføjes</a:t>
            </a:r>
          </a:p>
        </p:txBody>
      </p:sp>
      <p:sp>
        <p:nvSpPr>
          <p:cNvPr id="2" name="Venstrepil 1"/>
          <p:cNvSpPr/>
          <p:nvPr/>
        </p:nvSpPr>
        <p:spPr>
          <a:xfrm rot="18421232">
            <a:off x="5913623" y="1875405"/>
            <a:ext cx="746474" cy="203595"/>
          </a:xfrm>
          <a:prstGeom prst="leftArrow">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solidFill>
                <a:srgbClr val="FFFFFF"/>
              </a:solidFill>
            </a:endParaRPr>
          </a:p>
        </p:txBody>
      </p:sp>
    </p:spTree>
    <p:extLst>
      <p:ext uri="{BB962C8B-B14F-4D97-AF65-F5344CB8AC3E}">
        <p14:creationId xmlns:p14="http://schemas.microsoft.com/office/powerpoint/2010/main" val="131674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7241955" y="1020187"/>
            <a:ext cx="4226595" cy="4030908"/>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Udgår den første score fra de seneste 20</a:t>
            </a:r>
          </a:p>
        </p:txBody>
      </p:sp>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6" name="Pladsholder til indhold 1"/>
          <p:cNvSpPr>
            <a:spLocks noGrp="1"/>
          </p:cNvSpPr>
          <p:nvPr>
            <p:ph sz="quarter" idx="11"/>
          </p:nvPr>
        </p:nvSpPr>
        <p:spPr>
          <a:xfrm>
            <a:off x="245533" y="236538"/>
            <a:ext cx="10185427" cy="550862"/>
          </a:xfrm>
        </p:spPr>
        <p:txBody>
          <a:bodyPr/>
          <a:lstStyle/>
          <a:p>
            <a:r>
              <a:rPr lang="da-DK" dirty="0"/>
              <a:t>Udregning af WHS Handicap</a:t>
            </a:r>
          </a:p>
        </p:txBody>
      </p:sp>
    </p:spTree>
    <p:extLst>
      <p:ext uri="{BB962C8B-B14F-4D97-AF65-F5344CB8AC3E}">
        <p14:creationId xmlns:p14="http://schemas.microsoft.com/office/powerpoint/2010/main" val="756485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6" name="Pladsholder til indhold 1"/>
          <p:cNvSpPr>
            <a:spLocks noGrp="1"/>
          </p:cNvSpPr>
          <p:nvPr>
            <p:ph sz="quarter" idx="11"/>
          </p:nvPr>
        </p:nvSpPr>
        <p:spPr>
          <a:xfrm>
            <a:off x="245533" y="236538"/>
            <a:ext cx="10185427" cy="550862"/>
          </a:xfrm>
        </p:spPr>
        <p:txBody>
          <a:bodyPr/>
          <a:lstStyle/>
          <a:p>
            <a:r>
              <a:rPr lang="da-DK" dirty="0"/>
              <a:t>Udregning af WHS Handicap</a:t>
            </a:r>
          </a:p>
        </p:txBody>
      </p:sp>
      <p:sp>
        <p:nvSpPr>
          <p:cNvPr id="7" name="Titel 1"/>
          <p:cNvSpPr txBox="1">
            <a:spLocks/>
          </p:cNvSpPr>
          <p:nvPr/>
        </p:nvSpPr>
        <p:spPr>
          <a:xfrm>
            <a:off x="7241955" y="1020187"/>
            <a:ext cx="4226595" cy="4030908"/>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Udgår den første score fra de seneste 20</a:t>
            </a:r>
          </a:p>
        </p:txBody>
      </p:sp>
      <p:sp>
        <p:nvSpPr>
          <p:cNvPr id="8" name="Venstrepil 7"/>
          <p:cNvSpPr/>
          <p:nvPr/>
        </p:nvSpPr>
        <p:spPr>
          <a:xfrm rot="16200000">
            <a:off x="397460" y="2369850"/>
            <a:ext cx="746474" cy="203595"/>
          </a:xfrm>
          <a:prstGeom prst="leftArrow">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solidFill>
                <a:srgbClr val="FFFFFF"/>
              </a:solidFill>
            </a:endParaRPr>
          </a:p>
        </p:txBody>
      </p:sp>
    </p:spTree>
    <p:extLst>
      <p:ext uri="{BB962C8B-B14F-4D97-AF65-F5344CB8AC3E}">
        <p14:creationId xmlns:p14="http://schemas.microsoft.com/office/powerpoint/2010/main" val="114798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7241955" y="1020187"/>
            <a:ext cx="4226595" cy="4030908"/>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Arial"/>
              </a:rPr>
              <a:t>Den udgåede score som var én af de 8 bedste, erstattes med den score som nu er blandt de 8 bedste</a:t>
            </a:r>
          </a:p>
        </p:txBody>
      </p:sp>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6" name="Pladsholder til indhold 1"/>
          <p:cNvSpPr>
            <a:spLocks noGrp="1"/>
          </p:cNvSpPr>
          <p:nvPr>
            <p:ph sz="quarter" idx="11"/>
          </p:nvPr>
        </p:nvSpPr>
        <p:spPr>
          <a:xfrm>
            <a:off x="245533" y="236538"/>
            <a:ext cx="10185427" cy="550862"/>
          </a:xfrm>
        </p:spPr>
        <p:txBody>
          <a:bodyPr/>
          <a:lstStyle/>
          <a:p>
            <a:r>
              <a:rPr lang="da-DK" dirty="0"/>
              <a:t>Udregning af WHS Handicap</a:t>
            </a:r>
          </a:p>
        </p:txBody>
      </p:sp>
    </p:spTree>
    <p:extLst>
      <p:ext uri="{BB962C8B-B14F-4D97-AF65-F5344CB8AC3E}">
        <p14:creationId xmlns:p14="http://schemas.microsoft.com/office/powerpoint/2010/main" val="1214356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6" name="Pladsholder til indhold 1"/>
          <p:cNvSpPr>
            <a:spLocks noGrp="1"/>
          </p:cNvSpPr>
          <p:nvPr>
            <p:ph sz="quarter" idx="11"/>
          </p:nvPr>
        </p:nvSpPr>
        <p:spPr>
          <a:xfrm>
            <a:off x="245533" y="236538"/>
            <a:ext cx="10185427" cy="550862"/>
          </a:xfrm>
        </p:spPr>
        <p:txBody>
          <a:bodyPr/>
          <a:lstStyle/>
          <a:p>
            <a:r>
              <a:rPr lang="da-DK" dirty="0"/>
              <a:t>Udregning af WHS Handicap</a:t>
            </a:r>
          </a:p>
        </p:txBody>
      </p:sp>
      <p:sp>
        <p:nvSpPr>
          <p:cNvPr id="7" name="Titel 1"/>
          <p:cNvSpPr txBox="1">
            <a:spLocks/>
          </p:cNvSpPr>
          <p:nvPr/>
        </p:nvSpPr>
        <p:spPr>
          <a:xfrm>
            <a:off x="7241955" y="1020187"/>
            <a:ext cx="4226595" cy="4030908"/>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Arial"/>
              </a:rPr>
              <a:t>Den udgåede score som var én af de 8 bedste, erstattes med den score som nu er blandt de 8 bedste</a:t>
            </a:r>
          </a:p>
        </p:txBody>
      </p:sp>
      <p:sp>
        <p:nvSpPr>
          <p:cNvPr id="8" name="Venstrepil 7"/>
          <p:cNvSpPr/>
          <p:nvPr/>
        </p:nvSpPr>
        <p:spPr>
          <a:xfrm rot="14139656">
            <a:off x="2148408" y="1965311"/>
            <a:ext cx="746474" cy="203595"/>
          </a:xfrm>
          <a:prstGeom prst="leftArrow">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solidFill>
                <a:srgbClr val="FFFFFF"/>
              </a:solidFill>
            </a:endParaRPr>
          </a:p>
        </p:txBody>
      </p:sp>
    </p:spTree>
    <p:extLst>
      <p:ext uri="{BB962C8B-B14F-4D97-AF65-F5344CB8AC3E}">
        <p14:creationId xmlns:p14="http://schemas.microsoft.com/office/powerpoint/2010/main" val="1282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7241955" y="1020187"/>
            <a:ext cx="4226595" cy="4030908"/>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Et nyt gennemsnit udregnes af de nye 8 bedste.</a:t>
            </a:r>
          </a:p>
        </p:txBody>
      </p:sp>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6" name="Pladsholder til indhold 1"/>
          <p:cNvSpPr>
            <a:spLocks noGrp="1"/>
          </p:cNvSpPr>
          <p:nvPr>
            <p:ph sz="quarter" idx="11"/>
          </p:nvPr>
        </p:nvSpPr>
        <p:spPr>
          <a:xfrm>
            <a:off x="245533" y="236538"/>
            <a:ext cx="10185427" cy="550862"/>
          </a:xfrm>
        </p:spPr>
        <p:txBody>
          <a:bodyPr/>
          <a:lstStyle/>
          <a:p>
            <a:r>
              <a:rPr lang="da-DK" dirty="0"/>
              <a:t>Udregning af WHS Handicap</a:t>
            </a:r>
          </a:p>
        </p:txBody>
      </p:sp>
    </p:spTree>
    <p:extLst>
      <p:ext uri="{BB962C8B-B14F-4D97-AF65-F5344CB8AC3E}">
        <p14:creationId xmlns:p14="http://schemas.microsoft.com/office/powerpoint/2010/main" val="865697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7" name="Pladsholder til indhold 1"/>
          <p:cNvSpPr>
            <a:spLocks noGrp="1"/>
          </p:cNvSpPr>
          <p:nvPr>
            <p:ph sz="quarter" idx="11"/>
          </p:nvPr>
        </p:nvSpPr>
        <p:spPr>
          <a:xfrm>
            <a:off x="245533" y="236538"/>
            <a:ext cx="10185427" cy="550862"/>
          </a:xfrm>
        </p:spPr>
        <p:txBody>
          <a:bodyPr/>
          <a:lstStyle/>
          <a:p>
            <a:r>
              <a:rPr lang="da-DK" dirty="0"/>
              <a:t>Udregning af WHS Handicap</a:t>
            </a:r>
          </a:p>
        </p:txBody>
      </p:sp>
      <p:sp>
        <p:nvSpPr>
          <p:cNvPr id="8" name="Titel 1"/>
          <p:cNvSpPr txBox="1">
            <a:spLocks/>
          </p:cNvSpPr>
          <p:nvPr/>
        </p:nvSpPr>
        <p:spPr>
          <a:xfrm>
            <a:off x="7241955" y="1020187"/>
            <a:ext cx="4226595" cy="4030908"/>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Et nyt gennemsnit udregnes af de nye 8 bedste.</a:t>
            </a:r>
          </a:p>
        </p:txBody>
      </p:sp>
      <p:sp>
        <p:nvSpPr>
          <p:cNvPr id="9" name="Titel 1"/>
          <p:cNvSpPr txBox="1">
            <a:spLocks/>
          </p:cNvSpPr>
          <p:nvPr/>
        </p:nvSpPr>
        <p:spPr>
          <a:xfrm>
            <a:off x="6754520" y="2907992"/>
            <a:ext cx="3221083" cy="708243"/>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FF0000"/>
                </a:solidFill>
                <a:latin typeface=""/>
              </a:rPr>
              <a:t>WHS Handicap</a:t>
            </a:r>
          </a:p>
        </p:txBody>
      </p:sp>
    </p:spTree>
    <p:extLst>
      <p:ext uri="{BB962C8B-B14F-4D97-AF65-F5344CB8AC3E}">
        <p14:creationId xmlns:p14="http://schemas.microsoft.com/office/powerpoint/2010/main" val="569031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8">
            <a:extLst>
              <a:ext uri="{FF2B5EF4-FFF2-40B4-BE49-F238E27FC236}">
                <a16:creationId xmlns:a16="http://schemas.microsoft.com/office/drawing/2014/main" id="{11CA3301-246F-F341-BE50-4056A649DD32}"/>
              </a:ext>
            </a:extLst>
          </p:cNvPr>
          <p:cNvSpPr>
            <a:spLocks noGrp="1"/>
          </p:cNvSpPr>
          <p:nvPr>
            <p:ph sz="quarter" idx="10"/>
          </p:nvPr>
        </p:nvSpPr>
        <p:spPr/>
        <p:txBody>
          <a:bodyPr/>
          <a:lstStyle/>
          <a:p>
            <a:r>
              <a:rPr lang="da-DK" dirty="0"/>
              <a:t>Regler 2019</a:t>
            </a:r>
          </a:p>
        </p:txBody>
      </p:sp>
      <p:sp>
        <p:nvSpPr>
          <p:cNvPr id="10" name="Pladsholder til indhold 9">
            <a:extLst>
              <a:ext uri="{FF2B5EF4-FFF2-40B4-BE49-F238E27FC236}">
                <a16:creationId xmlns:a16="http://schemas.microsoft.com/office/drawing/2014/main" id="{FF56611D-1946-914C-ACFF-B58DEF6D62D7}"/>
              </a:ext>
            </a:extLst>
          </p:cNvPr>
          <p:cNvSpPr>
            <a:spLocks noGrp="1"/>
          </p:cNvSpPr>
          <p:nvPr>
            <p:ph sz="quarter" idx="11"/>
          </p:nvPr>
        </p:nvSpPr>
        <p:spPr>
          <a:xfrm>
            <a:off x="1103125" y="2595751"/>
            <a:ext cx="4598427" cy="3226826"/>
          </a:xfrm>
        </p:spPr>
        <p:txBody>
          <a:bodyPr/>
          <a:lstStyle/>
          <a:p>
            <a:pPr marL="457200" indent="-457200">
              <a:buFont typeface="Arial" panose="020B0604020202020204" pitchFamily="34" charset="0"/>
              <a:buChar char="•"/>
            </a:pPr>
            <a:r>
              <a:rPr lang="da-DK" dirty="0"/>
              <a:t>Hvorfor – skal vi have nye regler?</a:t>
            </a:r>
          </a:p>
          <a:p>
            <a:pPr marL="457200" indent="-457200">
              <a:buFont typeface="Arial" panose="020B0604020202020204" pitchFamily="34" charset="0"/>
              <a:buChar char="•"/>
            </a:pPr>
            <a:r>
              <a:rPr lang="da-DK" sz="3600" dirty="0"/>
              <a:t>Hvad – er de 5 vigtigste områder?</a:t>
            </a:r>
          </a:p>
          <a:p>
            <a:pPr marL="457200" indent="-457200">
              <a:buFont typeface="Arial" panose="020B0604020202020204" pitchFamily="34" charset="0"/>
              <a:buChar char="•"/>
            </a:pPr>
            <a:r>
              <a:rPr lang="da-DK" dirty="0"/>
              <a:t>Hvordan – hjælper DGU klubber og spillere i mål?</a:t>
            </a:r>
          </a:p>
          <a:p>
            <a:pPr marL="457200" indent="-457200">
              <a:buFont typeface="Arial" panose="020B0604020202020204" pitchFamily="34" charset="0"/>
              <a:buChar char="•"/>
            </a:pPr>
            <a:endParaRPr lang="da-DK" dirty="0"/>
          </a:p>
        </p:txBody>
      </p:sp>
      <p:pic>
        <p:nvPicPr>
          <p:cNvPr id="6" name="Pladsholder til billede 5">
            <a:extLst>
              <a:ext uri="{FF2B5EF4-FFF2-40B4-BE49-F238E27FC236}">
                <a16:creationId xmlns:a16="http://schemas.microsoft.com/office/drawing/2014/main" id="{A2DE4A43-2144-994E-9CC0-9742DF243D7E}"/>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68789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45533" y="787400"/>
          <a:ext cx="7636934"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7" name="Pladsholder til indhold 1"/>
          <p:cNvSpPr>
            <a:spLocks noGrp="1"/>
          </p:cNvSpPr>
          <p:nvPr>
            <p:ph sz="quarter" idx="11"/>
          </p:nvPr>
        </p:nvSpPr>
        <p:spPr>
          <a:xfrm>
            <a:off x="245533" y="236538"/>
            <a:ext cx="10185427" cy="550862"/>
          </a:xfrm>
        </p:spPr>
        <p:txBody>
          <a:bodyPr/>
          <a:lstStyle/>
          <a:p>
            <a:r>
              <a:rPr lang="da-DK" dirty="0"/>
              <a:t>Udregning af WHS Handicap</a:t>
            </a:r>
          </a:p>
        </p:txBody>
      </p:sp>
      <p:sp>
        <p:nvSpPr>
          <p:cNvPr id="8" name="Titel 1"/>
          <p:cNvSpPr txBox="1">
            <a:spLocks/>
          </p:cNvSpPr>
          <p:nvPr/>
        </p:nvSpPr>
        <p:spPr>
          <a:xfrm>
            <a:off x="7241955" y="747820"/>
            <a:ext cx="4226595" cy="2160172"/>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For at bibeholde et retvisende handicap er der behov for en række nutidige scores </a:t>
            </a:r>
          </a:p>
        </p:txBody>
      </p:sp>
      <p:sp>
        <p:nvSpPr>
          <p:cNvPr id="9" name="Titel 1"/>
          <p:cNvSpPr txBox="1">
            <a:spLocks/>
          </p:cNvSpPr>
          <p:nvPr/>
        </p:nvSpPr>
        <p:spPr>
          <a:xfrm>
            <a:off x="6754520" y="2907992"/>
            <a:ext cx="3221083" cy="708243"/>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FF0000"/>
                </a:solidFill>
                <a:latin typeface=""/>
              </a:rPr>
              <a:t>WHS Handicap</a:t>
            </a:r>
          </a:p>
        </p:txBody>
      </p:sp>
      <p:sp>
        <p:nvSpPr>
          <p:cNvPr id="6" name="Titel 1"/>
          <p:cNvSpPr txBox="1">
            <a:spLocks/>
          </p:cNvSpPr>
          <p:nvPr/>
        </p:nvSpPr>
        <p:spPr>
          <a:xfrm>
            <a:off x="7241955" y="3498856"/>
            <a:ext cx="4226595" cy="2774943"/>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endParaRPr lang="da-DK" sz="3000" cap="none" dirty="0">
              <a:solidFill>
                <a:srgbClr val="000000"/>
              </a:solidFill>
              <a:latin typeface=""/>
            </a:endParaRPr>
          </a:p>
        </p:txBody>
      </p:sp>
      <p:sp>
        <p:nvSpPr>
          <p:cNvPr id="10" name="Titel 1"/>
          <p:cNvSpPr txBox="1">
            <a:spLocks/>
          </p:cNvSpPr>
          <p:nvPr/>
        </p:nvSpPr>
        <p:spPr>
          <a:xfrm>
            <a:off x="7241955" y="3749743"/>
            <a:ext cx="4226595" cy="2160172"/>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Der er således i et gennemsnitssystem behov for flere scores</a:t>
            </a:r>
          </a:p>
        </p:txBody>
      </p:sp>
    </p:spTree>
    <p:extLst>
      <p:ext uri="{BB962C8B-B14F-4D97-AF65-F5344CB8AC3E}">
        <p14:creationId xmlns:p14="http://schemas.microsoft.com/office/powerpoint/2010/main" val="96101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highlights_of_whs_jan_24_final_cb_dansk flyttet overskrift ny tekst IV komprimeret Stor aflever kort.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spTree>
    <p:extLst>
      <p:ext uri="{BB962C8B-B14F-4D97-AF65-F5344CB8AC3E}">
        <p14:creationId xmlns:p14="http://schemas.microsoft.com/office/powerpoint/2010/main" val="598445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highlights_of_whs_jan_24_final_cb_dansk flyttet overskrift ny tekst IV komprimeret Stor aflever kort II.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0000" y="0"/>
            <a:ext cx="9144000" cy="6858000"/>
          </a:xfrm>
          <a:prstGeom prst="rect">
            <a:avLst/>
          </a:prstGeom>
        </p:spPr>
      </p:pic>
      <p:sp>
        <p:nvSpPr>
          <p:cNvPr id="4" name="Titel 1"/>
          <p:cNvSpPr txBox="1">
            <a:spLocks/>
          </p:cNvSpPr>
          <p:nvPr/>
        </p:nvSpPr>
        <p:spPr>
          <a:xfrm>
            <a:off x="1138931" y="3536220"/>
            <a:ext cx="10055567" cy="2160172"/>
          </a:xfrm>
          <a:prstGeom prst="rect">
            <a:avLst/>
          </a:prstGeom>
        </p:spPr>
        <p:txBody>
          <a:bodyPr vert="horz" lIns="0" tIns="0" rIns="91440" bIns="0" rtlCol="0" anchor="t">
            <a:normAutofit/>
          </a:bodyPr>
          <a:lstStyle>
            <a:lvl1pPr algn="l" defTabSz="457200" rtl="0" eaLnBrk="1" fontAlgn="base" hangingPunct="1">
              <a:lnSpc>
                <a:spcPts val="4200"/>
              </a:lnSpc>
              <a:spcBef>
                <a:spcPct val="0"/>
              </a:spcBef>
              <a:spcAft>
                <a:spcPct val="0"/>
              </a:spcAft>
              <a:defRPr sz="4000" kern="1200" cap="all">
                <a:solidFill>
                  <a:schemeClr val="tx1"/>
                </a:solidFill>
                <a:latin typeface="Myriad Pro Cond"/>
                <a:ea typeface="ＭＳ Ｐゴシック" charset="-128"/>
                <a:cs typeface="Myriad Pro Cond"/>
              </a:defRPr>
            </a:lvl1pPr>
            <a:lvl2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2pPr>
            <a:lvl3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3pPr>
            <a:lvl4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4pPr>
            <a:lvl5pPr algn="l" defTabSz="457200" rtl="0" eaLnBrk="1" fontAlgn="base" hangingPunct="1">
              <a:lnSpc>
                <a:spcPts val="4200"/>
              </a:lnSpc>
              <a:spcBef>
                <a:spcPct val="0"/>
              </a:spcBef>
              <a:spcAft>
                <a:spcPct val="0"/>
              </a:spcAft>
              <a:defRPr sz="4000">
                <a:solidFill>
                  <a:schemeClr val="tx1"/>
                </a:solidFill>
                <a:latin typeface="Myriad Pro Cond" charset="0"/>
                <a:ea typeface="ＭＳ Ｐゴシック" charset="-128"/>
              </a:defRPr>
            </a:lvl5pPr>
            <a:lvl6pPr marL="4572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6pPr>
            <a:lvl7pPr marL="9144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7pPr>
            <a:lvl8pPr marL="13716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8pPr>
            <a:lvl9pPr marL="1828800" algn="l" defTabSz="457200" rtl="0" eaLnBrk="1" fontAlgn="base" hangingPunct="1">
              <a:lnSpc>
                <a:spcPts val="4200"/>
              </a:lnSpc>
              <a:spcBef>
                <a:spcPct val="0"/>
              </a:spcBef>
              <a:spcAft>
                <a:spcPct val="0"/>
              </a:spcAft>
              <a:defRPr sz="5000">
                <a:solidFill>
                  <a:schemeClr val="tx1"/>
                </a:solidFill>
                <a:latin typeface="Myriad Pro Light Cond" charset="0"/>
                <a:ea typeface="ＭＳ Ｐゴシック" charset="-128"/>
              </a:defRPr>
            </a:lvl9pPr>
          </a:lstStyle>
          <a:p>
            <a:r>
              <a:rPr lang="da-DK" sz="3000" cap="none" dirty="0">
                <a:solidFill>
                  <a:srgbClr val="000000"/>
                </a:solidFill>
                <a:latin typeface=""/>
              </a:rPr>
              <a:t>DGU igangsætter en kampagne allerede i 2018 for at få flere danske golfspillere til at aflevere deres scores til handicapregulering, således flest mulige har 20 nutidige scores i deres scorearkiv, inden overgangen til WHS</a:t>
            </a:r>
          </a:p>
        </p:txBody>
      </p:sp>
    </p:spTree>
    <p:extLst>
      <p:ext uri="{BB962C8B-B14F-4D97-AF65-F5344CB8AC3E}">
        <p14:creationId xmlns:p14="http://schemas.microsoft.com/office/powerpoint/2010/main" val="17941251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indhold 1"/>
          <p:cNvSpPr>
            <a:spLocks noGrp="1"/>
          </p:cNvSpPr>
          <p:nvPr>
            <p:ph sz="quarter" idx="11"/>
          </p:nvPr>
        </p:nvSpPr>
        <p:spPr>
          <a:xfrm>
            <a:off x="980399" y="605277"/>
            <a:ext cx="10286583" cy="550862"/>
          </a:xfrm>
        </p:spPr>
        <p:txBody>
          <a:bodyPr/>
          <a:lstStyle/>
          <a:p>
            <a:r>
              <a:rPr lang="da-DK" sz="3900" dirty="0"/>
              <a:t>Hvornår/hvordan skal WHS </a:t>
            </a:r>
            <a:r>
              <a:rPr lang="da-DK" sz="3900" dirty="0" err="1"/>
              <a:t>implememteres</a:t>
            </a:r>
            <a:r>
              <a:rPr lang="da-DK" sz="3900" dirty="0"/>
              <a:t>?</a:t>
            </a:r>
          </a:p>
        </p:txBody>
      </p:sp>
      <p:pic>
        <p:nvPicPr>
          <p:cNvPr id="15" name="Billede 14" descr="Tidslinje extra komprimeret 2017-0.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0000" y="180000"/>
            <a:ext cx="9853591" cy="6120000"/>
          </a:xfrm>
          <a:prstGeom prst="rect">
            <a:avLst/>
          </a:prstGeom>
        </p:spPr>
      </p:pic>
    </p:spTree>
    <p:extLst>
      <p:ext uri="{BB962C8B-B14F-4D97-AF65-F5344CB8AC3E}">
        <p14:creationId xmlns:p14="http://schemas.microsoft.com/office/powerpoint/2010/main" val="139882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Tidslinje extra komprimeret 2017.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0000" y="180000"/>
            <a:ext cx="9853584" cy="6120000"/>
          </a:xfrm>
          <a:prstGeom prst="rect">
            <a:avLst/>
          </a:prstGeom>
        </p:spPr>
      </p:pic>
    </p:spTree>
    <p:extLst>
      <p:ext uri="{BB962C8B-B14F-4D97-AF65-F5344CB8AC3E}">
        <p14:creationId xmlns:p14="http://schemas.microsoft.com/office/powerpoint/2010/main" val="1532459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Tidslinje extra komprimeret 2018-3.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0000" y="180000"/>
            <a:ext cx="9853584" cy="6120000"/>
          </a:xfrm>
          <a:prstGeom prst="rect">
            <a:avLst/>
          </a:prstGeom>
        </p:spPr>
      </p:pic>
    </p:spTree>
    <p:extLst>
      <p:ext uri="{BB962C8B-B14F-4D97-AF65-F5344CB8AC3E}">
        <p14:creationId xmlns:p14="http://schemas.microsoft.com/office/powerpoint/2010/main" val="1268664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Tidslinje extra komprimeret 2018-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0000" y="180000"/>
            <a:ext cx="9853584" cy="6120000"/>
          </a:xfrm>
          <a:prstGeom prst="rect">
            <a:avLst/>
          </a:prstGeom>
        </p:spPr>
      </p:pic>
    </p:spTree>
    <p:extLst>
      <p:ext uri="{BB962C8B-B14F-4D97-AF65-F5344CB8AC3E}">
        <p14:creationId xmlns:p14="http://schemas.microsoft.com/office/powerpoint/2010/main" val="842969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Tidslinje extra komprimeret 2018-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0000" y="180000"/>
            <a:ext cx="9853591" cy="6120000"/>
          </a:xfrm>
          <a:prstGeom prst="rect">
            <a:avLst/>
          </a:prstGeom>
        </p:spPr>
      </p:pic>
    </p:spTree>
    <p:extLst>
      <p:ext uri="{BB962C8B-B14F-4D97-AF65-F5344CB8AC3E}">
        <p14:creationId xmlns:p14="http://schemas.microsoft.com/office/powerpoint/2010/main" val="1587837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Tidslinje extra komprimeret 2019-3.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0000" y="180000"/>
            <a:ext cx="9853584" cy="6120000"/>
          </a:xfrm>
          <a:prstGeom prst="rect">
            <a:avLst/>
          </a:prstGeom>
        </p:spPr>
      </p:pic>
    </p:spTree>
    <p:extLst>
      <p:ext uri="{BB962C8B-B14F-4D97-AF65-F5344CB8AC3E}">
        <p14:creationId xmlns:p14="http://schemas.microsoft.com/office/powerpoint/2010/main" val="13614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Tidslinje extra komprimeret 2019-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0000" y="180000"/>
            <a:ext cx="9853584" cy="6120000"/>
          </a:xfrm>
          <a:prstGeom prst="rect">
            <a:avLst/>
          </a:prstGeom>
        </p:spPr>
      </p:pic>
    </p:spTree>
    <p:extLst>
      <p:ext uri="{BB962C8B-B14F-4D97-AF65-F5344CB8AC3E}">
        <p14:creationId xmlns:p14="http://schemas.microsoft.com/office/powerpoint/2010/main" val="1193651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2CE186B-FF40-F94D-BB0C-AA292D73AD5E}"/>
              </a:ext>
            </a:extLst>
          </p:cNvPr>
          <p:cNvSpPr>
            <a:spLocks noGrp="1"/>
          </p:cNvSpPr>
          <p:nvPr>
            <p:ph sz="quarter" idx="11"/>
          </p:nvPr>
        </p:nvSpPr>
        <p:spPr>
          <a:xfrm>
            <a:off x="842400" y="604800"/>
            <a:ext cx="4354091" cy="550862"/>
          </a:xfrm>
        </p:spPr>
        <p:txBody>
          <a:bodyPr/>
          <a:lstStyle/>
          <a:p>
            <a:r>
              <a:rPr lang="da-DK" dirty="0">
                <a:solidFill>
                  <a:srgbClr val="346243"/>
                </a:solidFill>
              </a:rPr>
              <a:t>5 vigtige områder</a:t>
            </a:r>
          </a:p>
        </p:txBody>
      </p:sp>
      <p:sp>
        <p:nvSpPr>
          <p:cNvPr id="4" name="Pladsholder til indhold 3">
            <a:extLst>
              <a:ext uri="{FF2B5EF4-FFF2-40B4-BE49-F238E27FC236}">
                <a16:creationId xmlns:a16="http://schemas.microsoft.com/office/drawing/2014/main" id="{2D750BA6-9134-BE4A-B43B-59B103545638}"/>
              </a:ext>
            </a:extLst>
          </p:cNvPr>
          <p:cNvSpPr>
            <a:spLocks noGrp="1"/>
          </p:cNvSpPr>
          <p:nvPr>
            <p:ph sz="quarter" idx="12"/>
          </p:nvPr>
        </p:nvSpPr>
        <p:spPr>
          <a:xfrm>
            <a:off x="900000" y="1440000"/>
            <a:ext cx="4354091" cy="2932085"/>
          </a:xfrm>
        </p:spPr>
        <p:txBody>
          <a:bodyPr>
            <a:noAutofit/>
          </a:bodyPr>
          <a:lstStyle/>
          <a:p>
            <a:pPr marL="514350" indent="-514350">
              <a:buFont typeface="+mj-lt"/>
              <a:buAutoNum type="arabicPeriod"/>
            </a:pPr>
            <a:r>
              <a:rPr lang="da-DK" dirty="0"/>
              <a:t>Fokus på spilletempo</a:t>
            </a:r>
          </a:p>
          <a:p>
            <a:pPr marL="514350" indent="-514350">
              <a:buFont typeface="+mj-lt"/>
              <a:buAutoNum type="arabicPeriod"/>
            </a:pPr>
            <a:r>
              <a:rPr lang="da-DK" dirty="0">
                <a:solidFill>
                  <a:schemeClr val="tx1"/>
                </a:solidFill>
              </a:rPr>
              <a:t>Fra </a:t>
            </a:r>
            <a:r>
              <a:rPr lang="da-DK" dirty="0" err="1"/>
              <a:t>h</a:t>
            </a:r>
            <a:r>
              <a:rPr lang="da-DK" dirty="0" err="1">
                <a:solidFill>
                  <a:schemeClr val="tx1"/>
                </a:solidFill>
              </a:rPr>
              <a:t>azarder</a:t>
            </a:r>
            <a:r>
              <a:rPr lang="da-DK" dirty="0">
                <a:solidFill>
                  <a:schemeClr val="tx1"/>
                </a:solidFill>
              </a:rPr>
              <a:t> til strafområder</a:t>
            </a:r>
          </a:p>
          <a:p>
            <a:pPr marL="514350" indent="-514350">
              <a:buFont typeface="+mj-lt"/>
              <a:buAutoNum type="arabicPeriod"/>
            </a:pPr>
            <a:r>
              <a:rPr lang="da-DK" dirty="0"/>
              <a:t>Tiltro til spilleren</a:t>
            </a:r>
          </a:p>
          <a:p>
            <a:pPr marL="514350" indent="-514350">
              <a:buFont typeface="+mj-lt"/>
              <a:buAutoNum type="arabicPeriod"/>
            </a:pPr>
            <a:r>
              <a:rPr lang="da-DK" dirty="0"/>
              <a:t>Forhold ved slaget</a:t>
            </a:r>
          </a:p>
          <a:p>
            <a:pPr marL="514350" indent="-514350">
              <a:buFont typeface="+mj-lt"/>
              <a:buAutoNum type="arabicPeriod"/>
            </a:pPr>
            <a:r>
              <a:rPr lang="da-DK" dirty="0"/>
              <a:t>Forhold ved drop</a:t>
            </a:r>
          </a:p>
        </p:txBody>
      </p:sp>
      <p:pic>
        <p:nvPicPr>
          <p:cNvPr id="7" name="Pladsholder til billede 6">
            <a:extLst>
              <a:ext uri="{FF2B5EF4-FFF2-40B4-BE49-F238E27FC236}">
                <a16:creationId xmlns:a16="http://schemas.microsoft.com/office/drawing/2014/main" id="{3E3FFC4A-6849-4D40-99BA-56635A6E873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694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Tidslinje extra komprimeret 2019-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0000" y="180000"/>
            <a:ext cx="9853584" cy="6120000"/>
          </a:xfrm>
          <a:prstGeom prst="rect">
            <a:avLst/>
          </a:prstGeom>
        </p:spPr>
      </p:pic>
    </p:spTree>
    <p:extLst>
      <p:ext uri="{BB962C8B-B14F-4D97-AF65-F5344CB8AC3E}">
        <p14:creationId xmlns:p14="http://schemas.microsoft.com/office/powerpoint/2010/main" val="20620139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1"/>
          </p:nvPr>
        </p:nvSpPr>
        <p:spPr>
          <a:xfrm>
            <a:off x="840478" y="605277"/>
            <a:ext cx="10185427" cy="550862"/>
          </a:xfrm>
        </p:spPr>
        <p:txBody>
          <a:bodyPr/>
          <a:lstStyle/>
          <a:p>
            <a:r>
              <a:rPr lang="da-DK" dirty="0"/>
              <a:t>Opsummering</a:t>
            </a:r>
          </a:p>
        </p:txBody>
      </p:sp>
      <p:sp>
        <p:nvSpPr>
          <p:cNvPr id="3" name="Pladsholder til indhold 2"/>
          <p:cNvSpPr>
            <a:spLocks noGrp="1"/>
          </p:cNvSpPr>
          <p:nvPr>
            <p:ph sz="quarter" idx="12"/>
          </p:nvPr>
        </p:nvSpPr>
        <p:spPr>
          <a:xfrm>
            <a:off x="840478" y="1679347"/>
            <a:ext cx="10286583" cy="3939662"/>
          </a:xfrm>
        </p:spPr>
        <p:txBody>
          <a:bodyPr/>
          <a:lstStyle/>
          <a:p>
            <a:pPr marL="457200" indent="-457200">
              <a:buFont typeface="+mj-lt"/>
              <a:buAutoNum type="arabicPeriod"/>
            </a:pPr>
            <a:r>
              <a:rPr lang="da-DK" dirty="0"/>
              <a:t>Nyt handicapsystem i 2020</a:t>
            </a:r>
          </a:p>
          <a:p>
            <a:pPr marL="457200" indent="-457200">
              <a:buFont typeface="+mj-lt"/>
              <a:buAutoNum type="arabicPeriod"/>
            </a:pPr>
            <a:r>
              <a:rPr lang="da-DK" dirty="0">
                <a:solidFill>
                  <a:srgbClr val="000000"/>
                </a:solidFill>
              </a:rPr>
              <a:t>Handicap er gennemsnit af de 8 bedste af de seneste 20 Handicapscores</a:t>
            </a:r>
          </a:p>
          <a:p>
            <a:pPr marL="457200" indent="-457200">
              <a:buFont typeface="+mj-lt"/>
              <a:buAutoNum type="arabicPeriod"/>
            </a:pPr>
            <a:r>
              <a:rPr lang="da-DK" dirty="0">
                <a:solidFill>
                  <a:srgbClr val="000000"/>
                </a:solidFill>
              </a:rPr>
              <a:t>Klubber og spillere bliver løbende informeret i løbet af 2018 og 2019</a:t>
            </a:r>
          </a:p>
          <a:p>
            <a:pPr marL="457200" indent="-457200">
              <a:buFont typeface="+mj-lt"/>
              <a:buAutoNum type="arabicPeriod"/>
            </a:pPr>
            <a:r>
              <a:rPr lang="da-DK" dirty="0">
                <a:solidFill>
                  <a:srgbClr val="000000"/>
                </a:solidFill>
              </a:rPr>
              <a:t>Der er behov for at aflevere flere scores frem til 2020</a:t>
            </a:r>
          </a:p>
          <a:p>
            <a:endParaRPr lang="da-DK" dirty="0">
              <a:solidFill>
                <a:srgbClr val="000000"/>
              </a:solidFill>
            </a:endParaRPr>
          </a:p>
          <a:p>
            <a:pPr lvl="1" indent="0">
              <a:buNone/>
            </a:pPr>
            <a:r>
              <a:rPr lang="da-DK" sz="2800" dirty="0">
                <a:solidFill>
                  <a:srgbClr val="000000"/>
                </a:solidFill>
                <a:latin typeface="Arial" charset="0"/>
                <a:ea typeface="Arial" charset="0"/>
                <a:cs typeface="Arial" charset="0"/>
              </a:rPr>
              <a:t>DGU lancerer en kampagne allerede i 2018</a:t>
            </a:r>
          </a:p>
        </p:txBody>
      </p:sp>
    </p:spTree>
    <p:extLst>
      <p:ext uri="{BB962C8B-B14F-4D97-AF65-F5344CB8AC3E}">
        <p14:creationId xmlns:p14="http://schemas.microsoft.com/office/powerpoint/2010/main" val="17773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6">
            <a:extLst>
              <a:ext uri="{FF2B5EF4-FFF2-40B4-BE49-F238E27FC236}">
                <a16:creationId xmlns:a16="http://schemas.microsoft.com/office/drawing/2014/main" id="{99D95580-DBD9-8E4D-830B-FDE7EE656B76}"/>
              </a:ext>
            </a:extLst>
          </p:cNvPr>
          <p:cNvSpPr>
            <a:spLocks noGrp="1"/>
          </p:cNvSpPr>
          <p:nvPr>
            <p:ph sz="quarter" idx="10"/>
          </p:nvPr>
        </p:nvSpPr>
        <p:spPr>
          <a:xfrm>
            <a:off x="778213" y="741255"/>
            <a:ext cx="4302592" cy="550862"/>
          </a:xfrm>
        </p:spPr>
        <p:txBody>
          <a:bodyPr/>
          <a:lstStyle/>
          <a:p>
            <a:r>
              <a:rPr lang="da-DK" dirty="0"/>
              <a:t>Program lørdag</a:t>
            </a:r>
          </a:p>
        </p:txBody>
      </p:sp>
      <p:sp>
        <p:nvSpPr>
          <p:cNvPr id="8" name="Pladsholder til indhold 7">
            <a:extLst>
              <a:ext uri="{FF2B5EF4-FFF2-40B4-BE49-F238E27FC236}">
                <a16:creationId xmlns:a16="http://schemas.microsoft.com/office/drawing/2014/main" id="{598D30AA-C95B-5145-A567-68217693AEBE}"/>
              </a:ext>
            </a:extLst>
          </p:cNvPr>
          <p:cNvSpPr>
            <a:spLocks noGrp="1"/>
          </p:cNvSpPr>
          <p:nvPr>
            <p:ph sz="quarter" idx="11"/>
          </p:nvPr>
        </p:nvSpPr>
        <p:spPr>
          <a:xfrm>
            <a:off x="778212" y="1907354"/>
            <a:ext cx="5241587" cy="3226826"/>
          </a:xfrm>
        </p:spPr>
        <p:txBody>
          <a:bodyPr/>
          <a:lstStyle/>
          <a:p>
            <a:pPr lvl="0">
              <a:lnSpc>
                <a:spcPct val="100000"/>
              </a:lnSpc>
              <a:spcBef>
                <a:spcPts val="0"/>
              </a:spcBef>
            </a:pPr>
            <a:r>
              <a:rPr lang="da-DK" sz="1500" dirty="0">
                <a:solidFill>
                  <a:prstClr val="white"/>
                </a:solidFill>
                <a:latin typeface="Arial" charset="0"/>
                <a:ea typeface="ＭＳ Ｐゴシック" charset="-128"/>
                <a:cs typeface="ＭＳ Ｐゴシック" charset="-128"/>
              </a:rPr>
              <a:t>09.30  Nye Golfregler 2019</a:t>
            </a:r>
          </a:p>
          <a:p>
            <a:pPr lvl="0">
              <a:lnSpc>
                <a:spcPct val="100000"/>
              </a:lnSpc>
              <a:spcBef>
                <a:spcPts val="0"/>
              </a:spcBef>
            </a:pPr>
            <a:r>
              <a:rPr lang="da-DK" sz="1500" dirty="0">
                <a:solidFill>
                  <a:prstClr val="white"/>
                </a:solidFill>
                <a:latin typeface="Arial" charset="0"/>
                <a:ea typeface="ＭＳ Ｐゴシック" charset="-128"/>
                <a:cs typeface="ＭＳ Ｐゴシック" charset="-128"/>
              </a:rPr>
              <a:t>           v/ Ole Haag, projektleder regelmodernisering, DGU</a:t>
            </a:r>
          </a:p>
          <a:p>
            <a:pPr lvl="0">
              <a:lnSpc>
                <a:spcPct val="100000"/>
              </a:lnSpc>
              <a:spcBef>
                <a:spcPts val="0"/>
              </a:spcBef>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           Nyt handicapsystem 2020</a:t>
            </a: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           v/ Nick Hüttel, handicap- og regelkonsulent, DGU</a:t>
            </a:r>
          </a:p>
          <a:p>
            <a:pPr lvl="0" defTabSz="457200" fontAlgn="base">
              <a:lnSpc>
                <a:spcPct val="100000"/>
              </a:lnSpc>
              <a:spcBef>
                <a:spcPct val="0"/>
              </a:spcBef>
              <a:spcAft>
                <a:spcPct val="0"/>
              </a:spcAft>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           Nyt fra DGU</a:t>
            </a: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           v/ Morten Backhausen, direktør, DGU	    </a:t>
            </a:r>
          </a:p>
          <a:p>
            <a:pPr lvl="0" defTabSz="457200" fontAlgn="base">
              <a:lnSpc>
                <a:spcPct val="100000"/>
              </a:lnSpc>
              <a:spcBef>
                <a:spcPct val="0"/>
              </a:spcBef>
              <a:spcAft>
                <a:spcPct val="0"/>
              </a:spcAft>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10.30  Repræsentantskabsmøde 2018</a:t>
            </a:r>
          </a:p>
          <a:p>
            <a:pPr lvl="0" defTabSz="457200" fontAlgn="base">
              <a:lnSpc>
                <a:spcPct val="100000"/>
              </a:lnSpc>
              <a:spcBef>
                <a:spcPct val="0"/>
              </a:spcBef>
              <a:spcAft>
                <a:spcPct val="0"/>
              </a:spcAft>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13.00  Frokost</a:t>
            </a:r>
          </a:p>
          <a:p>
            <a:pPr lvl="0" defTabSz="457200" fontAlgn="base">
              <a:lnSpc>
                <a:spcPct val="100000"/>
              </a:lnSpc>
              <a:spcBef>
                <a:spcPct val="0"/>
              </a:spcBef>
              <a:spcAft>
                <a:spcPct val="0"/>
              </a:spcAft>
            </a:pPr>
            <a:endParaRPr lang="da-DK" sz="1500" dirty="0">
              <a:solidFill>
                <a:prstClr val="white"/>
              </a:solidFill>
              <a:latin typeface="Arial" charset="0"/>
              <a:ea typeface="ＭＳ Ｐゴシック" charset="-128"/>
              <a:cs typeface="ＭＳ Ｐゴシック" charset="-128"/>
            </a:endParaRPr>
          </a:p>
          <a:p>
            <a:pPr lvl="0" defTabSz="457200" fontAlgn="base">
              <a:lnSpc>
                <a:spcPct val="100000"/>
              </a:lnSpc>
              <a:spcBef>
                <a:spcPct val="0"/>
              </a:spcBef>
              <a:spcAft>
                <a:spcPct val="0"/>
              </a:spcAft>
            </a:pPr>
            <a:r>
              <a:rPr lang="da-DK" sz="1500" dirty="0">
                <a:solidFill>
                  <a:prstClr val="white"/>
                </a:solidFill>
                <a:latin typeface="Arial" charset="0"/>
                <a:ea typeface="ＭＳ Ｐゴシック" charset="-128"/>
                <a:cs typeface="ＭＳ Ｐゴシック" charset="-128"/>
              </a:rPr>
              <a:t>14.00  Evt. fortsættelse af repræsentantskabsmødet</a:t>
            </a:r>
          </a:p>
          <a:p>
            <a:endParaRPr lang="da-DK" sz="1200" dirty="0"/>
          </a:p>
        </p:txBody>
      </p:sp>
      <p:pic>
        <p:nvPicPr>
          <p:cNvPr id="6" name="Pladsholder til billede 5">
            <a:extLst>
              <a:ext uri="{FF2B5EF4-FFF2-40B4-BE49-F238E27FC236}">
                <a16:creationId xmlns:a16="http://schemas.microsoft.com/office/drawing/2014/main" id="{1739B0A0-76A0-EC4E-AF9F-372476234B7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758586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6">
            <a:extLst>
              <a:ext uri="{FF2B5EF4-FFF2-40B4-BE49-F238E27FC236}">
                <a16:creationId xmlns:a16="http://schemas.microsoft.com/office/drawing/2014/main" id="{99D95580-DBD9-8E4D-830B-FDE7EE656B76}"/>
              </a:ext>
            </a:extLst>
          </p:cNvPr>
          <p:cNvSpPr>
            <a:spLocks noGrp="1"/>
          </p:cNvSpPr>
          <p:nvPr>
            <p:ph sz="quarter" idx="10"/>
          </p:nvPr>
        </p:nvSpPr>
        <p:spPr>
          <a:xfrm>
            <a:off x="1103126" y="989476"/>
            <a:ext cx="4302592" cy="550862"/>
          </a:xfrm>
        </p:spPr>
        <p:txBody>
          <a:bodyPr/>
          <a:lstStyle/>
          <a:p>
            <a:r>
              <a:rPr lang="da-DK" dirty="0"/>
              <a:t>Nyt fra DGU</a:t>
            </a:r>
          </a:p>
        </p:txBody>
      </p:sp>
      <p:sp>
        <p:nvSpPr>
          <p:cNvPr id="8" name="Pladsholder til indhold 7">
            <a:extLst>
              <a:ext uri="{FF2B5EF4-FFF2-40B4-BE49-F238E27FC236}">
                <a16:creationId xmlns:a16="http://schemas.microsoft.com/office/drawing/2014/main" id="{598D30AA-C95B-5145-A567-68217693AEBE}"/>
              </a:ext>
            </a:extLst>
          </p:cNvPr>
          <p:cNvSpPr>
            <a:spLocks noGrp="1"/>
          </p:cNvSpPr>
          <p:nvPr>
            <p:ph sz="quarter" idx="11"/>
          </p:nvPr>
        </p:nvSpPr>
        <p:spPr>
          <a:xfrm>
            <a:off x="1103126" y="2139054"/>
            <a:ext cx="4302592" cy="3226826"/>
          </a:xfrm>
        </p:spPr>
        <p:txBody>
          <a:bodyPr/>
          <a:lstStyle/>
          <a:p>
            <a:pPr marL="457200" indent="-457200">
              <a:buFont typeface="Arial" charset="0"/>
              <a:buChar char="•"/>
            </a:pPr>
            <a:r>
              <a:rPr lang="da-DK" sz="2400" dirty="0"/>
              <a:t>Status medlemstal</a:t>
            </a:r>
          </a:p>
          <a:p>
            <a:pPr marL="457200" indent="-457200">
              <a:buFont typeface="Arial" charset="0"/>
              <a:buChar char="•"/>
            </a:pPr>
            <a:r>
              <a:rPr lang="da-DK" sz="2400" dirty="0"/>
              <a:t>Persondata</a:t>
            </a:r>
          </a:p>
          <a:p>
            <a:pPr marL="457200" indent="-457200">
              <a:buFont typeface="Arial" charset="0"/>
              <a:buChar char="•"/>
            </a:pPr>
            <a:r>
              <a:rPr lang="da-DK" sz="2400" dirty="0"/>
              <a:t>Golfens Dag</a:t>
            </a:r>
          </a:p>
          <a:p>
            <a:pPr marL="457200" indent="-457200">
              <a:buFont typeface="Arial" charset="0"/>
              <a:buChar char="•"/>
            </a:pPr>
            <a:r>
              <a:rPr lang="da-DK" sz="2400" dirty="0"/>
              <a:t>Generationsdag</a:t>
            </a:r>
          </a:p>
          <a:p>
            <a:pPr marL="457200" indent="-457200">
              <a:buFont typeface="Arial" charset="0"/>
              <a:buChar char="•"/>
            </a:pPr>
            <a:r>
              <a:rPr lang="da-DK" sz="2400" dirty="0"/>
              <a:t>Juniorugen</a:t>
            </a:r>
          </a:p>
          <a:p>
            <a:pPr marL="457200" indent="-457200">
              <a:buFont typeface="Arial" charset="0"/>
              <a:buChar char="•"/>
            </a:pPr>
            <a:r>
              <a:rPr lang="da-DK" sz="2400" dirty="0" err="1"/>
              <a:t>GOLFsporet</a:t>
            </a:r>
            <a:endParaRPr lang="da-DK" sz="2400" dirty="0"/>
          </a:p>
          <a:p>
            <a:pPr marL="457200" indent="-457200">
              <a:buFont typeface="Arial" charset="0"/>
              <a:buChar char="•"/>
            </a:pPr>
            <a:r>
              <a:rPr lang="da-DK" sz="2400" dirty="0"/>
              <a:t>$$$</a:t>
            </a:r>
          </a:p>
          <a:p>
            <a:pPr marL="457200" indent="-457200">
              <a:buFont typeface="Arial" charset="0"/>
              <a:buChar char="•"/>
            </a:pPr>
            <a:endParaRPr lang="da-DK" dirty="0"/>
          </a:p>
        </p:txBody>
      </p:sp>
      <p:pic>
        <p:nvPicPr>
          <p:cNvPr id="6" name="Pladsholder til billede 5">
            <a:extLst>
              <a:ext uri="{FF2B5EF4-FFF2-40B4-BE49-F238E27FC236}">
                <a16:creationId xmlns:a16="http://schemas.microsoft.com/office/drawing/2014/main" id="{1739B0A0-76A0-EC4E-AF9F-372476234B74}"/>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7793519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1"/>
          </p:nvPr>
        </p:nvSpPr>
        <p:spPr/>
        <p:txBody>
          <a:bodyPr/>
          <a:lstStyle/>
          <a:p>
            <a:r>
              <a:rPr lang="da-DK" dirty="0"/>
              <a:t>Medlemstal </a:t>
            </a:r>
            <a:r>
              <a:rPr lang="mr-IN" dirty="0"/>
              <a:t>–</a:t>
            </a:r>
            <a:r>
              <a:rPr lang="da-DK" dirty="0"/>
              <a:t> </a:t>
            </a:r>
          </a:p>
          <a:p>
            <a:r>
              <a:rPr lang="da-DK" dirty="0"/>
              <a:t>tendenserne fortsætter</a:t>
            </a:r>
          </a:p>
        </p:txBody>
      </p:sp>
      <p:graphicFrame>
        <p:nvGraphicFramePr>
          <p:cNvPr id="4" name="Shape 158"/>
          <p:cNvGraphicFramePr/>
          <p:nvPr>
            <p:extLst>
              <p:ext uri="{D42A27DB-BD31-4B8C-83A1-F6EECF244321}">
                <p14:modId xmlns:p14="http://schemas.microsoft.com/office/powerpoint/2010/main" val="470247142"/>
              </p:ext>
            </p:extLst>
          </p:nvPr>
        </p:nvGraphicFramePr>
        <p:xfrm>
          <a:off x="6833937" y="1030138"/>
          <a:ext cx="5191808" cy="2747775"/>
        </p:xfrm>
        <a:graphic>
          <a:graphicData uri="http://schemas.openxmlformats.org/drawingml/2006/table">
            <a:tbl>
              <a:tblPr firstRow="1" bandRow="1">
                <a:noFill/>
              </a:tblPr>
              <a:tblGrid>
                <a:gridCol w="1397804">
                  <a:extLst>
                    <a:ext uri="{9D8B030D-6E8A-4147-A177-3AD203B41FA5}">
                      <a16:colId xmlns:a16="http://schemas.microsoft.com/office/drawing/2014/main" val="20000"/>
                    </a:ext>
                  </a:extLst>
                </a:gridCol>
                <a:gridCol w="1297946">
                  <a:extLst>
                    <a:ext uri="{9D8B030D-6E8A-4147-A177-3AD203B41FA5}">
                      <a16:colId xmlns:a16="http://schemas.microsoft.com/office/drawing/2014/main" val="20001"/>
                    </a:ext>
                  </a:extLst>
                </a:gridCol>
                <a:gridCol w="1240901">
                  <a:extLst>
                    <a:ext uri="{9D8B030D-6E8A-4147-A177-3AD203B41FA5}">
                      <a16:colId xmlns:a16="http://schemas.microsoft.com/office/drawing/2014/main" val="20002"/>
                    </a:ext>
                  </a:extLst>
                </a:gridCol>
                <a:gridCol w="1255157">
                  <a:extLst>
                    <a:ext uri="{9D8B030D-6E8A-4147-A177-3AD203B41FA5}">
                      <a16:colId xmlns:a16="http://schemas.microsoft.com/office/drawing/2014/main" val="20003"/>
                    </a:ext>
                  </a:extLst>
                </a:gridCol>
              </a:tblGrid>
              <a:tr h="536916">
                <a:tc>
                  <a:txBody>
                    <a:bodyPr/>
                    <a:lstStyle/>
                    <a:p>
                      <a:pPr marL="0" marR="0" lvl="0" indent="0" algn="ctr" rtl="0">
                        <a:spcBef>
                          <a:spcPts val="0"/>
                        </a:spcBef>
                        <a:buNone/>
                      </a:pPr>
                      <a:endParaRPr sz="1400" u="none" strike="noStrike" cap="none" baseline="0" dirty="0">
                        <a:latin typeface="Arial" charset="0"/>
                        <a:ea typeface="Arial" charset="0"/>
                        <a:cs typeface="Arial" charset="0"/>
                      </a:endParaRPr>
                    </a:p>
                  </a:txBody>
                  <a:tcPr marL="91450" marR="91450" marT="45725" marB="45725" anchor="ctr">
                    <a:solidFill>
                      <a:schemeClr val="dk2"/>
                    </a:solidFill>
                  </a:tcPr>
                </a:tc>
                <a:tc>
                  <a:txBody>
                    <a:bodyPr/>
                    <a:lstStyle/>
                    <a:p>
                      <a:pPr marL="0" marR="0" lvl="0" indent="0" algn="ctr" rtl="0">
                        <a:spcBef>
                          <a:spcPts val="0"/>
                        </a:spcBef>
                        <a:buSzPct val="25000"/>
                        <a:buNone/>
                      </a:pPr>
                      <a:r>
                        <a:rPr lang="da-DK" sz="1400" u="none" strike="noStrike" cap="none" baseline="0" dirty="0">
                          <a:solidFill>
                            <a:schemeClr val="bg1"/>
                          </a:solidFill>
                          <a:latin typeface="Arial" charset="0"/>
                          <a:ea typeface="Arial" charset="0"/>
                          <a:cs typeface="Arial" charset="0"/>
                        </a:rPr>
                        <a:t>2016</a:t>
                      </a:r>
                      <a:endParaRPr lang="da-DK" sz="1400" dirty="0">
                        <a:solidFill>
                          <a:schemeClr val="bg1"/>
                        </a:solidFill>
                        <a:latin typeface="Arial" charset="0"/>
                        <a:ea typeface="Arial" charset="0"/>
                        <a:cs typeface="Arial" charset="0"/>
                      </a:endParaRPr>
                    </a:p>
                  </a:txBody>
                  <a:tcPr marL="91450" marR="91450" marT="45725" marB="45725" anchor="ctr">
                    <a:solidFill>
                      <a:schemeClr val="dk2"/>
                    </a:solidFill>
                  </a:tcPr>
                </a:tc>
                <a:tc>
                  <a:txBody>
                    <a:bodyPr/>
                    <a:lstStyle/>
                    <a:p>
                      <a:pPr marL="0" marR="0" lvl="0" indent="0" algn="ctr" rtl="0">
                        <a:spcBef>
                          <a:spcPts val="0"/>
                        </a:spcBef>
                        <a:buSzPct val="25000"/>
                        <a:buNone/>
                      </a:pPr>
                      <a:r>
                        <a:rPr lang="da-DK" sz="1400" u="none" strike="noStrike" cap="none" baseline="0" dirty="0">
                          <a:solidFill>
                            <a:schemeClr val="bg1"/>
                          </a:solidFill>
                          <a:latin typeface="Arial" charset="0"/>
                          <a:ea typeface="Arial" charset="0"/>
                          <a:cs typeface="Arial" charset="0"/>
                        </a:rPr>
                        <a:t>2017</a:t>
                      </a:r>
                      <a:endParaRPr lang="da-DK" sz="1400" dirty="0">
                        <a:solidFill>
                          <a:schemeClr val="bg1"/>
                        </a:solidFill>
                        <a:latin typeface="Arial" charset="0"/>
                        <a:ea typeface="Arial" charset="0"/>
                        <a:cs typeface="Arial" charset="0"/>
                      </a:endParaRPr>
                    </a:p>
                  </a:txBody>
                  <a:tcPr marL="91450" marR="91450" marT="45725" marB="45725" anchor="ctr">
                    <a:solidFill>
                      <a:schemeClr val="dk2"/>
                    </a:solidFill>
                  </a:tcPr>
                </a:tc>
                <a:tc>
                  <a:txBody>
                    <a:bodyPr/>
                    <a:lstStyle/>
                    <a:p>
                      <a:pPr marL="0" marR="0" lvl="0" indent="0" algn="ctr" rtl="0">
                        <a:spcBef>
                          <a:spcPts val="0"/>
                        </a:spcBef>
                        <a:buSzPct val="25000"/>
                        <a:buNone/>
                      </a:pPr>
                      <a:r>
                        <a:rPr lang="da-DK" sz="1400" u="none" strike="noStrike" cap="none" baseline="0" dirty="0">
                          <a:solidFill>
                            <a:schemeClr val="bg1"/>
                          </a:solidFill>
                          <a:latin typeface="Arial" charset="0"/>
                          <a:ea typeface="Arial" charset="0"/>
                          <a:cs typeface="Arial" charset="0"/>
                        </a:rPr>
                        <a:t>Ændring</a:t>
                      </a:r>
                    </a:p>
                    <a:p>
                      <a:pPr marL="0" marR="0" lvl="0" indent="0" algn="ctr" rtl="0">
                        <a:spcBef>
                          <a:spcPts val="0"/>
                        </a:spcBef>
                        <a:buSzPct val="25000"/>
                        <a:buNone/>
                      </a:pPr>
                      <a:r>
                        <a:rPr lang="da-DK" sz="1400" u="none" strike="noStrike" cap="none" baseline="0" dirty="0">
                          <a:solidFill>
                            <a:schemeClr val="bg1"/>
                          </a:solidFill>
                          <a:latin typeface="Arial" charset="0"/>
                          <a:ea typeface="Arial" charset="0"/>
                          <a:cs typeface="Arial" charset="0"/>
                        </a:rPr>
                        <a:t> %</a:t>
                      </a:r>
                    </a:p>
                  </a:txBody>
                  <a:tcPr marL="91450" marR="91450" marT="45725" marB="45725" anchor="ctr">
                    <a:solidFill>
                      <a:schemeClr val="dk2"/>
                    </a:solidFill>
                  </a:tcPr>
                </a:tc>
                <a:extLst>
                  <a:ext uri="{0D108BD9-81ED-4DB2-BD59-A6C34878D82A}">
                    <a16:rowId xmlns:a16="http://schemas.microsoft.com/office/drawing/2014/main" val="10000"/>
                  </a:ext>
                </a:extLst>
              </a:tr>
              <a:tr h="315837">
                <a:tc>
                  <a:txBody>
                    <a:bodyPr/>
                    <a:lstStyle/>
                    <a:p>
                      <a:pPr marL="0" marR="0" lvl="0" indent="0" algn="ctr" rtl="0">
                        <a:spcBef>
                          <a:spcPts val="0"/>
                        </a:spcBef>
                        <a:buSzPct val="25000"/>
                        <a:buNone/>
                      </a:pPr>
                      <a:r>
                        <a:rPr lang="da-DK" sz="1400" u="none" strike="noStrike" cap="none" baseline="0" dirty="0">
                          <a:latin typeface="Arial" charset="0"/>
                          <a:ea typeface="Arial" charset="0"/>
                          <a:cs typeface="Arial" charset="0"/>
                        </a:rPr>
                        <a:t>Herrer</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98.547</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99.275</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+0,7</a:t>
                      </a:r>
                    </a:p>
                  </a:txBody>
                  <a:tcPr marL="91450" marR="91450" marT="45725" marB="45725" anchor="ctr"/>
                </a:tc>
                <a:extLst>
                  <a:ext uri="{0D108BD9-81ED-4DB2-BD59-A6C34878D82A}">
                    <a16:rowId xmlns:a16="http://schemas.microsoft.com/office/drawing/2014/main" val="10001"/>
                  </a:ext>
                </a:extLst>
              </a:tr>
              <a:tr h="315837">
                <a:tc>
                  <a:txBody>
                    <a:bodyPr/>
                    <a:lstStyle/>
                    <a:p>
                      <a:pPr marL="0" marR="0" lvl="0" indent="0" algn="ctr" rtl="0">
                        <a:spcBef>
                          <a:spcPts val="0"/>
                        </a:spcBef>
                        <a:buSzPct val="25000"/>
                        <a:buNone/>
                      </a:pPr>
                      <a:r>
                        <a:rPr lang="da-DK" sz="1400" u="none" strike="noStrike" cap="none" baseline="0" dirty="0">
                          <a:latin typeface="Arial" charset="0"/>
                          <a:ea typeface="Arial" charset="0"/>
                          <a:cs typeface="Arial" charset="0"/>
                        </a:rPr>
                        <a:t>Damer</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41.968</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41.761</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-0,5</a:t>
                      </a:r>
                    </a:p>
                  </a:txBody>
                  <a:tcPr marL="91450" marR="91450" marT="45725" marB="45725" anchor="ctr"/>
                </a:tc>
                <a:extLst>
                  <a:ext uri="{0D108BD9-81ED-4DB2-BD59-A6C34878D82A}">
                    <a16:rowId xmlns:a16="http://schemas.microsoft.com/office/drawing/2014/main" val="10002"/>
                  </a:ext>
                </a:extLst>
              </a:tr>
              <a:tr h="315837">
                <a:tc>
                  <a:txBody>
                    <a:bodyPr/>
                    <a:lstStyle/>
                    <a:p>
                      <a:pPr marL="0" marR="0" lvl="0" indent="0" algn="ctr" rtl="0">
                        <a:spcBef>
                          <a:spcPts val="0"/>
                        </a:spcBef>
                        <a:buSzPct val="25000"/>
                        <a:buNone/>
                      </a:pPr>
                      <a:r>
                        <a:rPr lang="da-DK" sz="1400" u="none" strike="noStrike" cap="none" baseline="0" dirty="0">
                          <a:latin typeface="Arial" charset="0"/>
                          <a:ea typeface="Arial" charset="0"/>
                          <a:cs typeface="Arial" charset="0"/>
                        </a:rPr>
                        <a:t>Drenge</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5.932</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5.722</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-3,5</a:t>
                      </a:r>
                    </a:p>
                  </a:txBody>
                  <a:tcPr marL="91450" marR="91450" marT="45725" marB="45725" anchor="ctr"/>
                </a:tc>
                <a:extLst>
                  <a:ext uri="{0D108BD9-81ED-4DB2-BD59-A6C34878D82A}">
                    <a16:rowId xmlns:a16="http://schemas.microsoft.com/office/drawing/2014/main" val="10003"/>
                  </a:ext>
                </a:extLst>
              </a:tr>
              <a:tr h="315837">
                <a:tc>
                  <a:txBody>
                    <a:bodyPr/>
                    <a:lstStyle/>
                    <a:p>
                      <a:pPr marL="0" marR="0" lvl="0" indent="0" algn="ctr" rtl="0">
                        <a:spcBef>
                          <a:spcPts val="0"/>
                        </a:spcBef>
                        <a:buSzPct val="25000"/>
                        <a:buNone/>
                      </a:pPr>
                      <a:r>
                        <a:rPr lang="da-DK" sz="1400" u="none" strike="noStrike" cap="none" baseline="0">
                          <a:latin typeface="Arial" charset="0"/>
                          <a:ea typeface="Arial" charset="0"/>
                          <a:cs typeface="Arial" charset="0"/>
                        </a:rPr>
                        <a:t>Piger</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1.737</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1.690</a:t>
                      </a:r>
                    </a:p>
                  </a:txBody>
                  <a:tcPr marL="91450" marR="91450" marT="45725" marB="45725" anchor="ctr"/>
                </a:tc>
                <a:tc>
                  <a:txBody>
                    <a:bodyPr/>
                    <a:lstStyle/>
                    <a:p>
                      <a:pPr marL="0" marR="0" lvl="0" indent="0" algn="ctr" rtl="0">
                        <a:spcBef>
                          <a:spcPts val="0"/>
                        </a:spcBef>
                        <a:buSzPct val="25000"/>
                        <a:buNone/>
                      </a:pPr>
                      <a:r>
                        <a:rPr lang="da-DK" sz="1400" u="none" strike="noStrike" cap="none" baseline="0" dirty="0">
                          <a:latin typeface="Arial" charset="0"/>
                          <a:ea typeface="Arial" charset="0"/>
                          <a:cs typeface="Arial" charset="0"/>
                        </a:rPr>
                        <a:t>-2,7</a:t>
                      </a:r>
                    </a:p>
                  </a:txBody>
                  <a:tcPr marL="91450" marR="91450" marT="45725" marB="45725" anchor="ctr"/>
                </a:tc>
                <a:extLst>
                  <a:ext uri="{0D108BD9-81ED-4DB2-BD59-A6C34878D82A}">
                    <a16:rowId xmlns:a16="http://schemas.microsoft.com/office/drawing/2014/main" val="10004"/>
                  </a:ext>
                </a:extLst>
              </a:tr>
              <a:tr h="315837">
                <a:tc>
                  <a:txBody>
                    <a:bodyPr/>
                    <a:lstStyle/>
                    <a:p>
                      <a:pPr marL="0" marR="0" lvl="0" indent="0" algn="ctr" rtl="0">
                        <a:spcBef>
                          <a:spcPts val="0"/>
                        </a:spcBef>
                        <a:buSzPct val="25000"/>
                        <a:buNone/>
                      </a:pPr>
                      <a:r>
                        <a:rPr lang="da-DK" sz="1400" u="none" strike="noStrike" cap="none" baseline="0">
                          <a:latin typeface="Arial" charset="0"/>
                          <a:ea typeface="Arial" charset="0"/>
                          <a:cs typeface="Arial" charset="0"/>
                        </a:rPr>
                        <a:t>Langdistance</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2.955</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2.795</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-5,4</a:t>
                      </a:r>
                    </a:p>
                  </a:txBody>
                  <a:tcPr marL="91450" marR="91450" marT="45725" marB="45725" anchor="ctr"/>
                </a:tc>
                <a:extLst>
                  <a:ext uri="{0D108BD9-81ED-4DB2-BD59-A6C34878D82A}">
                    <a16:rowId xmlns:a16="http://schemas.microsoft.com/office/drawing/2014/main" val="10005"/>
                  </a:ext>
                </a:extLst>
              </a:tr>
              <a:tr h="315837">
                <a:tc>
                  <a:txBody>
                    <a:bodyPr/>
                    <a:lstStyle/>
                    <a:p>
                      <a:pPr marL="0" marR="0" lvl="0" indent="0" algn="ctr" rtl="0">
                        <a:spcBef>
                          <a:spcPts val="0"/>
                        </a:spcBef>
                        <a:buSzPct val="25000"/>
                        <a:buNone/>
                      </a:pPr>
                      <a:r>
                        <a:rPr lang="da-DK" sz="1400" u="none" strike="noStrike" cap="none" baseline="0">
                          <a:latin typeface="Arial" charset="0"/>
                          <a:ea typeface="Arial" charset="0"/>
                          <a:cs typeface="Arial" charset="0"/>
                        </a:rPr>
                        <a:t>I alt</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151.139</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151.243</a:t>
                      </a:r>
                    </a:p>
                  </a:txBody>
                  <a:tcPr marL="91450" marR="91450" marT="45725" marB="45725" anchor="ctr"/>
                </a:tc>
                <a:tc>
                  <a:txBody>
                    <a:bodyPr/>
                    <a:lstStyle/>
                    <a:p>
                      <a:pPr marL="0" marR="0" lvl="0" indent="0" algn="ctr" rtl="0">
                        <a:spcBef>
                          <a:spcPts val="0"/>
                        </a:spcBef>
                        <a:buSzPct val="25000"/>
                        <a:buNone/>
                      </a:pPr>
                      <a:r>
                        <a:rPr lang="da-DK" sz="1400" u="none" strike="noStrike" cap="none" baseline="0" dirty="0">
                          <a:latin typeface="Arial" charset="0"/>
                          <a:ea typeface="Arial" charset="0"/>
                          <a:cs typeface="Arial" charset="0"/>
                        </a:rPr>
                        <a:t>+0,1</a:t>
                      </a:r>
                    </a:p>
                  </a:txBody>
                  <a:tcPr marL="91450" marR="91450" marT="45725" marB="45725" anchor="ctr"/>
                </a:tc>
                <a:extLst>
                  <a:ext uri="{0D108BD9-81ED-4DB2-BD59-A6C34878D82A}">
                    <a16:rowId xmlns:a16="http://schemas.microsoft.com/office/drawing/2014/main" val="10006"/>
                  </a:ext>
                </a:extLst>
              </a:tr>
              <a:tr h="315837">
                <a:tc>
                  <a:txBody>
                    <a:bodyPr/>
                    <a:lstStyle/>
                    <a:p>
                      <a:pPr marL="0" marR="0" lvl="0" indent="0" algn="ctr" rtl="0">
                        <a:spcBef>
                          <a:spcPts val="0"/>
                        </a:spcBef>
                        <a:buSzPct val="25000"/>
                        <a:buNone/>
                      </a:pPr>
                      <a:r>
                        <a:rPr lang="da-DK" sz="1400" i="1" u="none" strike="noStrike" cap="none" baseline="0">
                          <a:latin typeface="Arial" charset="0"/>
                          <a:ea typeface="Arial" charset="0"/>
                          <a:cs typeface="Arial" charset="0"/>
                        </a:rPr>
                        <a:t>Fleksible</a:t>
                      </a:r>
                    </a:p>
                  </a:txBody>
                  <a:tcPr marL="91450" marR="91450" marT="45725" marB="45725" anchor="ctr"/>
                </a:tc>
                <a:tc>
                  <a:txBody>
                    <a:bodyPr/>
                    <a:lstStyle/>
                    <a:p>
                      <a:pPr marL="0" marR="0" lvl="0" indent="0" algn="ctr" rtl="0">
                        <a:spcBef>
                          <a:spcPts val="0"/>
                        </a:spcBef>
                        <a:buSzPct val="25000"/>
                        <a:buNone/>
                      </a:pPr>
                      <a:r>
                        <a:rPr lang="da-DK" sz="1400" i="1" dirty="0">
                          <a:latin typeface="Arial" charset="0"/>
                          <a:ea typeface="Arial" charset="0"/>
                          <a:cs typeface="Arial" charset="0"/>
                        </a:rPr>
                        <a:t>28.829</a:t>
                      </a:r>
                    </a:p>
                  </a:txBody>
                  <a:tcPr marL="91450" marR="91450" marT="45725" marB="45725" anchor="ctr"/>
                </a:tc>
                <a:tc>
                  <a:txBody>
                    <a:bodyPr/>
                    <a:lstStyle/>
                    <a:p>
                      <a:pPr marL="0" marR="0" lvl="0" indent="0" algn="ctr" rtl="0">
                        <a:spcBef>
                          <a:spcPts val="0"/>
                        </a:spcBef>
                        <a:buSzPct val="25000"/>
                        <a:buNone/>
                      </a:pPr>
                      <a:r>
                        <a:rPr lang="da-DK" sz="1400" i="1" dirty="0">
                          <a:latin typeface="Arial" charset="0"/>
                          <a:ea typeface="Arial" charset="0"/>
                          <a:cs typeface="Arial" charset="0"/>
                        </a:rPr>
                        <a:t>30.660</a:t>
                      </a:r>
                    </a:p>
                  </a:txBody>
                  <a:tcPr marL="91450" marR="91450" marT="45725" marB="45725" anchor="ctr"/>
                </a:tc>
                <a:tc>
                  <a:txBody>
                    <a:bodyPr/>
                    <a:lstStyle/>
                    <a:p>
                      <a:pPr marL="0" marR="0" lvl="0" indent="0" algn="ctr" rtl="0">
                        <a:spcBef>
                          <a:spcPts val="0"/>
                        </a:spcBef>
                        <a:buSzPct val="25000"/>
                        <a:buNone/>
                      </a:pPr>
                      <a:r>
                        <a:rPr lang="da-DK" sz="1400" dirty="0">
                          <a:latin typeface="Arial" charset="0"/>
                          <a:ea typeface="Arial" charset="0"/>
                          <a:cs typeface="Arial" charset="0"/>
                        </a:rPr>
                        <a:t>+6,3</a:t>
                      </a:r>
                    </a:p>
                  </a:txBody>
                  <a:tcPr marL="91450" marR="91450" marT="45725" marB="45725" anchor="ctr"/>
                </a:tc>
                <a:extLst>
                  <a:ext uri="{0D108BD9-81ED-4DB2-BD59-A6C34878D82A}">
                    <a16:rowId xmlns:a16="http://schemas.microsoft.com/office/drawing/2014/main" val="10007"/>
                  </a:ext>
                </a:extLst>
              </a:tr>
            </a:tbl>
          </a:graphicData>
        </a:graphic>
      </p:graphicFrame>
      <p:graphicFrame>
        <p:nvGraphicFramePr>
          <p:cNvPr id="5" name="Diagram 4"/>
          <p:cNvGraphicFramePr>
            <a:graphicFrameLocks noGrp="1"/>
          </p:cNvGraphicFramePr>
          <p:nvPr>
            <p:extLst>
              <p:ext uri="{D42A27DB-BD31-4B8C-83A1-F6EECF244321}">
                <p14:modId xmlns:p14="http://schemas.microsoft.com/office/powerpoint/2010/main" val="137388963"/>
              </p:ext>
            </p:extLst>
          </p:nvPr>
        </p:nvGraphicFramePr>
        <p:xfrm>
          <a:off x="6833937" y="3927227"/>
          <a:ext cx="5191808" cy="2501282"/>
        </p:xfrm>
        <a:graphic>
          <a:graphicData uri="http://schemas.openxmlformats.org/drawingml/2006/chart">
            <c:chart xmlns:c="http://schemas.openxmlformats.org/drawingml/2006/chart" xmlns:r="http://schemas.openxmlformats.org/officeDocument/2006/relationships" r:id="rId2"/>
          </a:graphicData>
        </a:graphic>
      </p:graphicFrame>
      <p:sp>
        <p:nvSpPr>
          <p:cNvPr id="6" name="Pladsholder til indhold 6">
            <a:extLst>
              <a:ext uri="{FF2B5EF4-FFF2-40B4-BE49-F238E27FC236}">
                <a16:creationId xmlns:a16="http://schemas.microsoft.com/office/drawing/2014/main" id="{8C9BF0E1-56D4-0341-8812-8742FC38A833}"/>
              </a:ext>
            </a:extLst>
          </p:cNvPr>
          <p:cNvSpPr>
            <a:spLocks noGrp="1"/>
          </p:cNvSpPr>
          <p:nvPr>
            <p:ph sz="quarter" idx="12"/>
          </p:nvPr>
        </p:nvSpPr>
        <p:spPr>
          <a:xfrm>
            <a:off x="1103126" y="2447832"/>
            <a:ext cx="5186838" cy="2886167"/>
          </a:xfrm>
        </p:spPr>
        <p:txBody>
          <a:bodyPr/>
          <a:lstStyle/>
          <a:p>
            <a:pPr marL="457200" indent="-457200">
              <a:buFont typeface="Arial" charset="0"/>
              <a:buChar char="•"/>
            </a:pPr>
            <a:r>
              <a:rPr lang="da-DK" sz="2000" dirty="0"/>
              <a:t>Status quo på landsplan</a:t>
            </a:r>
          </a:p>
          <a:p>
            <a:pPr marL="457200" indent="-457200">
              <a:buFont typeface="Arial" charset="0"/>
              <a:buChar char="•"/>
            </a:pPr>
            <a:r>
              <a:rPr lang="da-DK" sz="2000" dirty="0"/>
              <a:t>Mænd i lav vækst, juniorer i mindre fald</a:t>
            </a:r>
          </a:p>
          <a:p>
            <a:pPr marL="457200" indent="-457200">
              <a:buFont typeface="Arial" charset="0"/>
              <a:buChar char="•"/>
            </a:pPr>
            <a:r>
              <a:rPr lang="da-DK" sz="2000" dirty="0"/>
              <a:t>Vækst på ca. 1800 fleksible medlemmer</a:t>
            </a:r>
          </a:p>
          <a:p>
            <a:pPr marL="457200" indent="-457200">
              <a:buFont typeface="Arial" charset="0"/>
              <a:buChar char="•"/>
            </a:pPr>
            <a:r>
              <a:rPr lang="da-DK" sz="2000" dirty="0" err="1"/>
              <a:t>Gns</a:t>
            </a:r>
            <a:r>
              <a:rPr lang="da-DK" sz="2000" dirty="0"/>
              <a:t>. alder for golfspillere stiger</a:t>
            </a:r>
          </a:p>
          <a:p>
            <a:pPr marL="457200" indent="-457200">
              <a:buFont typeface="Arial" charset="0"/>
              <a:buChar char="•"/>
            </a:pPr>
            <a:r>
              <a:rPr lang="da-DK" sz="2000" dirty="0"/>
              <a:t>Store forskelle på medlemsgrundlag på tværs af landet</a:t>
            </a:r>
          </a:p>
          <a:p>
            <a:pPr marL="457200" indent="-457200">
              <a:buFont typeface="Arial" charset="0"/>
              <a:buChar char="•"/>
            </a:pPr>
            <a:endParaRPr lang="da-DK" sz="2000" dirty="0"/>
          </a:p>
        </p:txBody>
      </p:sp>
    </p:spTree>
    <p:extLst>
      <p:ext uri="{BB962C8B-B14F-4D97-AF65-F5344CB8AC3E}">
        <p14:creationId xmlns:p14="http://schemas.microsoft.com/office/powerpoint/2010/main" val="185875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3A534D8-96BE-8340-9D4E-6DEE8AB3BE94}"/>
              </a:ext>
            </a:extLst>
          </p:cNvPr>
          <p:cNvSpPr>
            <a:spLocks noGrp="1"/>
          </p:cNvSpPr>
          <p:nvPr>
            <p:ph sz="quarter" idx="11"/>
          </p:nvPr>
        </p:nvSpPr>
        <p:spPr>
          <a:xfrm>
            <a:off x="1103126" y="1361064"/>
            <a:ext cx="6544583" cy="550862"/>
          </a:xfrm>
        </p:spPr>
        <p:txBody>
          <a:bodyPr/>
          <a:lstStyle/>
          <a:p>
            <a:r>
              <a:rPr lang="da-DK" dirty="0"/>
              <a:t>Formålet med den nye persondataforordning</a:t>
            </a:r>
          </a:p>
        </p:txBody>
      </p:sp>
      <p:sp>
        <p:nvSpPr>
          <p:cNvPr id="4" name="Pladsholder til indhold 3">
            <a:extLst>
              <a:ext uri="{FF2B5EF4-FFF2-40B4-BE49-F238E27FC236}">
                <a16:creationId xmlns:a16="http://schemas.microsoft.com/office/drawing/2014/main" id="{3343A7EE-E43B-5444-AAF9-F97099F672B7}"/>
              </a:ext>
            </a:extLst>
          </p:cNvPr>
          <p:cNvSpPr>
            <a:spLocks noGrp="1"/>
          </p:cNvSpPr>
          <p:nvPr>
            <p:ph sz="quarter" idx="12"/>
          </p:nvPr>
        </p:nvSpPr>
        <p:spPr>
          <a:xfrm>
            <a:off x="1103126" y="2781465"/>
            <a:ext cx="6059674" cy="2593724"/>
          </a:xfrm>
        </p:spPr>
        <p:txBody>
          <a:bodyPr/>
          <a:lstStyle/>
          <a:p>
            <a:pPr marL="214313" indent="-214313">
              <a:spcBef>
                <a:spcPts val="0"/>
              </a:spcBef>
            </a:pPr>
            <a:endParaRPr lang="da-DK" sz="2400" dirty="0">
              <a:latin typeface="Arial" charset="0"/>
              <a:ea typeface="Arial" charset="0"/>
              <a:cs typeface="Arial" charset="0"/>
              <a:sym typeface="Open Sans"/>
            </a:endParaRPr>
          </a:p>
          <a:p>
            <a:pPr marL="342900" indent="-342900">
              <a:spcBef>
                <a:spcPts val="0"/>
              </a:spcBef>
              <a:buFont typeface="Arial" charset="0"/>
              <a:buChar char="•"/>
            </a:pPr>
            <a:r>
              <a:rPr lang="da-DK" sz="2400" dirty="0">
                <a:latin typeface="Arial" charset="0"/>
                <a:ea typeface="Arial" charset="0"/>
                <a:cs typeface="Arial" charset="0"/>
              </a:rPr>
              <a:t>Ensartede regler i EU</a:t>
            </a:r>
          </a:p>
          <a:p>
            <a:pPr marL="342900" indent="-342900">
              <a:spcBef>
                <a:spcPts val="0"/>
              </a:spcBef>
              <a:buFont typeface="Arial" charset="0"/>
              <a:buChar char="•"/>
            </a:pPr>
            <a:r>
              <a:rPr lang="da-DK" sz="2400" dirty="0">
                <a:latin typeface="Arial" charset="0"/>
                <a:ea typeface="Arial" charset="0"/>
                <a:cs typeface="Arial" charset="0"/>
              </a:rPr>
              <a:t>Personen bag data skal have </a:t>
            </a:r>
            <a:r>
              <a:rPr lang="da-DK" sz="2400" dirty="0" err="1">
                <a:latin typeface="Arial" charset="0"/>
                <a:ea typeface="Arial" charset="0"/>
                <a:cs typeface="Arial" charset="0"/>
              </a:rPr>
              <a:t>ejerretten</a:t>
            </a:r>
            <a:r>
              <a:rPr lang="da-DK" sz="2400" dirty="0">
                <a:latin typeface="Arial" charset="0"/>
                <a:ea typeface="Arial" charset="0"/>
                <a:cs typeface="Arial" charset="0"/>
              </a:rPr>
              <a:t> tilbage – en øget beskyttelse af personen bag data</a:t>
            </a:r>
          </a:p>
          <a:p>
            <a:pPr marL="342900" indent="-342900">
              <a:spcBef>
                <a:spcPts val="0"/>
              </a:spcBef>
              <a:buFont typeface="Arial" charset="0"/>
              <a:buChar char="•"/>
            </a:pPr>
            <a:r>
              <a:rPr lang="da-DK" sz="2400" dirty="0">
                <a:latin typeface="Arial" charset="0"/>
                <a:ea typeface="Arial" charset="0"/>
                <a:cs typeface="Arial" charset="0"/>
              </a:rPr>
              <a:t>Hårdere sanktioner</a:t>
            </a:r>
          </a:p>
          <a:p>
            <a:pPr marL="300038" lvl="1">
              <a:spcBef>
                <a:spcPts val="0"/>
              </a:spcBef>
            </a:pPr>
            <a:endParaRPr lang="da-DK" sz="2000" b="1" dirty="0">
              <a:latin typeface="Arial" charset="0"/>
              <a:ea typeface="Arial" charset="0"/>
              <a:cs typeface="Arial" charset="0"/>
              <a:sym typeface="Open Sans"/>
            </a:endParaRPr>
          </a:p>
          <a:p>
            <a:pPr marL="300038" lvl="1">
              <a:spcBef>
                <a:spcPts val="0"/>
              </a:spcBef>
            </a:pPr>
            <a:endParaRPr lang="da-DK" sz="2000" dirty="0">
              <a:latin typeface="Arial" charset="0"/>
              <a:ea typeface="Arial" charset="0"/>
              <a:cs typeface="Arial" charset="0"/>
              <a:sym typeface="Open Sans"/>
            </a:endParaRPr>
          </a:p>
          <a:p>
            <a:endParaRPr lang="da-DK" dirty="0"/>
          </a:p>
        </p:txBody>
      </p:sp>
      <p:pic>
        <p:nvPicPr>
          <p:cNvPr id="5" name="Pladsholder til billede 5">
            <a:extLst>
              <a:ext uri="{FF2B5EF4-FFF2-40B4-BE49-F238E27FC236}">
                <a16:creationId xmlns:a16="http://schemas.microsoft.com/office/drawing/2014/main" id="{9893F5BF-D06E-844F-BF38-068B25C2C7D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7454621" y="1361064"/>
            <a:ext cx="4263881" cy="4263881"/>
          </a:xfrm>
        </p:spPr>
      </p:pic>
    </p:spTree>
    <p:extLst>
      <p:ext uri="{BB962C8B-B14F-4D97-AF65-F5344CB8AC3E}">
        <p14:creationId xmlns:p14="http://schemas.microsoft.com/office/powerpoint/2010/main" val="1575862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1"/>
          </p:nvPr>
        </p:nvSpPr>
        <p:spPr/>
        <p:txBody>
          <a:bodyPr/>
          <a:lstStyle/>
          <a:p>
            <a:r>
              <a:rPr lang="da-DK" dirty="0"/>
              <a:t>Golfklubben som dataansvarlig </a:t>
            </a:r>
            <a:r>
              <a:rPr lang="mr-IN" dirty="0"/>
              <a:t>–</a:t>
            </a:r>
            <a:r>
              <a:rPr lang="da-DK" dirty="0"/>
              <a:t> der påhviler et ansvar</a:t>
            </a:r>
          </a:p>
        </p:txBody>
      </p:sp>
      <p:grpSp>
        <p:nvGrpSpPr>
          <p:cNvPr id="4" name="Gruppe 3">
            <a:extLst>
              <a:ext uri="{FF2B5EF4-FFF2-40B4-BE49-F238E27FC236}">
                <a16:creationId xmlns:a16="http://schemas.microsoft.com/office/drawing/2014/main" id="{CAE38752-8859-114E-B49E-70234397344C}"/>
              </a:ext>
            </a:extLst>
          </p:cNvPr>
          <p:cNvGrpSpPr/>
          <p:nvPr/>
        </p:nvGrpSpPr>
        <p:grpSpPr>
          <a:xfrm>
            <a:off x="1484023" y="2160105"/>
            <a:ext cx="6957612" cy="3641871"/>
            <a:chOff x="179098" y="2153697"/>
            <a:chExt cx="6641930" cy="3503427"/>
          </a:xfrm>
        </p:grpSpPr>
        <p:sp>
          <p:nvSpPr>
            <p:cNvPr id="5" name="Tekstfelt 4">
              <a:extLst>
                <a:ext uri="{FF2B5EF4-FFF2-40B4-BE49-F238E27FC236}">
                  <a16:creationId xmlns:a16="http://schemas.microsoft.com/office/drawing/2014/main" id="{21F1BDEA-3881-6D42-843B-53D82F262595}"/>
                </a:ext>
              </a:extLst>
            </p:cNvPr>
            <p:cNvSpPr txBox="1"/>
            <p:nvPr/>
          </p:nvSpPr>
          <p:spPr>
            <a:xfrm>
              <a:off x="2258394" y="4252819"/>
              <a:ext cx="1120703" cy="355292"/>
            </a:xfrm>
            <a:prstGeom prst="rect">
              <a:avLst/>
            </a:prstGeom>
            <a:noFill/>
          </p:spPr>
          <p:txBody>
            <a:bodyPr wrap="square" rtlCol="0">
              <a:spAutoFit/>
            </a:bodyPr>
            <a:lstStyle/>
            <a:p>
              <a:pPr algn="ctr"/>
              <a:r>
                <a:rPr lang="da-DK" dirty="0">
                  <a:latin typeface="Arial" charset="0"/>
                  <a:ea typeface="Arial" charset="0"/>
                  <a:cs typeface="Arial" charset="0"/>
                </a:rPr>
                <a:t>golfklub</a:t>
              </a:r>
            </a:p>
          </p:txBody>
        </p:sp>
        <p:sp>
          <p:nvSpPr>
            <p:cNvPr id="6" name="Tekstfelt 5">
              <a:extLst>
                <a:ext uri="{FF2B5EF4-FFF2-40B4-BE49-F238E27FC236}">
                  <a16:creationId xmlns:a16="http://schemas.microsoft.com/office/drawing/2014/main" id="{8BE0A85A-210F-2049-B436-BF195E7D00A4}"/>
                </a:ext>
              </a:extLst>
            </p:cNvPr>
            <p:cNvSpPr txBox="1"/>
            <p:nvPr/>
          </p:nvSpPr>
          <p:spPr>
            <a:xfrm>
              <a:off x="179098" y="4265911"/>
              <a:ext cx="1120703" cy="355292"/>
            </a:xfrm>
            <a:prstGeom prst="rect">
              <a:avLst/>
            </a:prstGeom>
            <a:noFill/>
          </p:spPr>
          <p:txBody>
            <a:bodyPr wrap="square" rtlCol="0">
              <a:spAutoFit/>
            </a:bodyPr>
            <a:lstStyle/>
            <a:p>
              <a:pPr algn="ctr"/>
              <a:r>
                <a:rPr lang="da-DK" dirty="0">
                  <a:latin typeface="Arial" charset="0"/>
                  <a:ea typeface="Arial" charset="0"/>
                  <a:cs typeface="Arial" charset="0"/>
                </a:rPr>
                <a:t>medlem</a:t>
              </a:r>
            </a:p>
          </p:txBody>
        </p:sp>
        <p:grpSp>
          <p:nvGrpSpPr>
            <p:cNvPr id="7" name="Gruppe 6">
              <a:extLst>
                <a:ext uri="{FF2B5EF4-FFF2-40B4-BE49-F238E27FC236}">
                  <a16:creationId xmlns:a16="http://schemas.microsoft.com/office/drawing/2014/main" id="{A993FF52-5E81-0E4C-B041-2AD3F0FFEA82}"/>
                </a:ext>
              </a:extLst>
            </p:cNvPr>
            <p:cNvGrpSpPr/>
            <p:nvPr/>
          </p:nvGrpSpPr>
          <p:grpSpPr>
            <a:xfrm>
              <a:off x="385401" y="2153697"/>
              <a:ext cx="6435627" cy="3503427"/>
              <a:chOff x="385401" y="2021617"/>
              <a:chExt cx="6435627" cy="3503427"/>
            </a:xfrm>
          </p:grpSpPr>
          <p:grpSp>
            <p:nvGrpSpPr>
              <p:cNvPr id="8" name="Gruppe 7">
                <a:extLst>
                  <a:ext uri="{FF2B5EF4-FFF2-40B4-BE49-F238E27FC236}">
                    <a16:creationId xmlns:a16="http://schemas.microsoft.com/office/drawing/2014/main" id="{A0DED26D-5AE6-0C48-B5A4-6EFBB3EDFA9D}"/>
                  </a:ext>
                </a:extLst>
              </p:cNvPr>
              <p:cNvGrpSpPr/>
              <p:nvPr/>
            </p:nvGrpSpPr>
            <p:grpSpPr>
              <a:xfrm>
                <a:off x="385401" y="2988570"/>
                <a:ext cx="6435627" cy="1439393"/>
                <a:chOff x="385401" y="4197610"/>
                <a:chExt cx="6435627" cy="1439393"/>
              </a:xfrm>
            </p:grpSpPr>
            <p:sp>
              <p:nvSpPr>
                <p:cNvPr id="15" name="Pil: højre 6">
                  <a:extLst>
                    <a:ext uri="{FF2B5EF4-FFF2-40B4-BE49-F238E27FC236}">
                      <a16:creationId xmlns:a16="http://schemas.microsoft.com/office/drawing/2014/main" id="{D652AAC6-6F28-BC49-B677-04B2C06D28C6}"/>
                    </a:ext>
                  </a:extLst>
                </p:cNvPr>
                <p:cNvSpPr/>
                <p:nvPr/>
              </p:nvSpPr>
              <p:spPr>
                <a:xfrm>
                  <a:off x="1405356" y="4866640"/>
                  <a:ext cx="687604" cy="243840"/>
                </a:xfrm>
                <a:prstGeom prst="rightArrow">
                  <a:avLst/>
                </a:prstGeom>
                <a:solidFill>
                  <a:srgbClr val="34624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latin typeface="Arial" charset="0"/>
                    <a:ea typeface="Arial" charset="0"/>
                    <a:cs typeface="Arial" charset="0"/>
                  </a:endParaRPr>
                </a:p>
              </p:txBody>
            </p:sp>
            <p:pic>
              <p:nvPicPr>
                <p:cNvPr id="16" name="Grafik 15" descr="Golf">
                  <a:extLst>
                    <a:ext uri="{FF2B5EF4-FFF2-40B4-BE49-F238E27FC236}">
                      <a16:creationId xmlns:a16="http://schemas.microsoft.com/office/drawing/2014/main" id="{3755CEFE-4F9C-2F4D-96C6-FAE8B87C47D8}"/>
                    </a:ext>
                  </a:extLst>
                </p:cNvPr>
                <p:cNvPicPr>
                  <a:picLocks noChangeAspect="1"/>
                </p:cNvPicPr>
                <p:nvPr/>
              </p:nvPicPr>
              <p:blipFill>
                <a:blip r:embed="rId2">
                  <a:duotone>
                    <a:schemeClr val="accent6">
                      <a:shade val="45000"/>
                      <a:satMod val="135000"/>
                    </a:schemeClr>
                    <a:prstClr val="white"/>
                  </a:duotone>
                  <a:extLst>
                    <a:ext uri="{96DAC541-7B7A-43D3-8B79-37D633B846F1}">
                      <asvg:svgBlip xmlns:asvg="http://schemas.microsoft.com/office/drawing/2016/SVG/main" r:embed="rId3"/>
                    </a:ext>
                  </a:extLst>
                </a:blip>
                <a:stretch>
                  <a:fillRect/>
                </a:stretch>
              </p:blipFill>
              <p:spPr>
                <a:xfrm>
                  <a:off x="385401" y="4391971"/>
                  <a:ext cx="914400" cy="914400"/>
                </a:xfrm>
                <a:prstGeom prst="rect">
                  <a:avLst/>
                </a:prstGeom>
              </p:spPr>
            </p:pic>
            <p:cxnSp>
              <p:nvCxnSpPr>
                <p:cNvPr id="17" name="Lige pilforbindelse 16">
                  <a:extLst>
                    <a:ext uri="{FF2B5EF4-FFF2-40B4-BE49-F238E27FC236}">
                      <a16:creationId xmlns:a16="http://schemas.microsoft.com/office/drawing/2014/main" id="{2FB7C96A-C6EE-5F4A-83F6-8AE0B3C3FC77}"/>
                    </a:ext>
                  </a:extLst>
                </p:cNvPr>
                <p:cNvCxnSpPr/>
                <p:nvPr/>
              </p:nvCxnSpPr>
              <p:spPr>
                <a:xfrm>
                  <a:off x="3490178" y="5080000"/>
                  <a:ext cx="664732" cy="355600"/>
                </a:xfrm>
                <a:prstGeom prst="straightConnector1">
                  <a:avLst/>
                </a:prstGeom>
                <a:solidFill>
                  <a:srgbClr val="346243"/>
                </a:solidFill>
                <a:ln>
                  <a:noFill/>
                  <a:tailEnd type="triangle"/>
                </a:ln>
              </p:spPr>
              <p:style>
                <a:lnRef idx="1">
                  <a:schemeClr val="dk1"/>
                </a:lnRef>
                <a:fillRef idx="0">
                  <a:schemeClr val="dk1"/>
                </a:fillRef>
                <a:effectRef idx="0">
                  <a:schemeClr val="dk1"/>
                </a:effectRef>
                <a:fontRef idx="minor">
                  <a:schemeClr val="tx1"/>
                </a:fontRef>
              </p:style>
            </p:cxnSp>
            <p:cxnSp>
              <p:nvCxnSpPr>
                <p:cNvPr id="18" name="Lige pilforbindelse 17">
                  <a:extLst>
                    <a:ext uri="{FF2B5EF4-FFF2-40B4-BE49-F238E27FC236}">
                      <a16:creationId xmlns:a16="http://schemas.microsoft.com/office/drawing/2014/main" id="{85904A8A-97F1-B34E-B4D9-61E2BA84E3FD}"/>
                    </a:ext>
                  </a:extLst>
                </p:cNvPr>
                <p:cNvCxnSpPr/>
                <p:nvPr/>
              </p:nvCxnSpPr>
              <p:spPr>
                <a:xfrm flipV="1">
                  <a:off x="3451241" y="4197611"/>
                  <a:ext cx="592439" cy="563114"/>
                </a:xfrm>
                <a:prstGeom prst="straightConnector1">
                  <a:avLst/>
                </a:prstGeom>
                <a:solidFill>
                  <a:srgbClr val="346243"/>
                </a:solidFill>
                <a:ln>
                  <a:noFill/>
                  <a:tailEnd type="triangle"/>
                </a:ln>
              </p:spPr>
              <p:style>
                <a:lnRef idx="1">
                  <a:schemeClr val="dk1"/>
                </a:lnRef>
                <a:fillRef idx="0">
                  <a:schemeClr val="dk1"/>
                </a:fillRef>
                <a:effectRef idx="0">
                  <a:schemeClr val="dk1"/>
                </a:effectRef>
                <a:fontRef idx="minor">
                  <a:schemeClr val="tx1"/>
                </a:fontRef>
              </p:style>
            </p:cxnSp>
            <p:sp>
              <p:nvSpPr>
                <p:cNvPr id="19" name="Tekstfelt 18">
                  <a:extLst>
                    <a:ext uri="{FF2B5EF4-FFF2-40B4-BE49-F238E27FC236}">
                      <a16:creationId xmlns:a16="http://schemas.microsoft.com/office/drawing/2014/main" id="{90D9D767-63AF-1F43-BBB7-30E96B8511EA}"/>
                    </a:ext>
                  </a:extLst>
                </p:cNvPr>
                <p:cNvSpPr txBox="1"/>
                <p:nvPr/>
              </p:nvSpPr>
              <p:spPr>
                <a:xfrm>
                  <a:off x="4572000" y="4197610"/>
                  <a:ext cx="1986631" cy="355292"/>
                </a:xfrm>
                <a:prstGeom prst="rect">
                  <a:avLst/>
                </a:prstGeom>
                <a:noFill/>
              </p:spPr>
              <p:txBody>
                <a:bodyPr wrap="square" rtlCol="0">
                  <a:spAutoFit/>
                </a:bodyPr>
                <a:lstStyle/>
                <a:p>
                  <a:pPr algn="ctr"/>
                  <a:r>
                    <a:rPr lang="da-DK" dirty="0">
                      <a:latin typeface="Arial" charset="0"/>
                      <a:ea typeface="Arial" charset="0"/>
                      <a:cs typeface="Arial" charset="0"/>
                    </a:rPr>
                    <a:t>Dansk Golf Union</a:t>
                  </a:r>
                </a:p>
              </p:txBody>
            </p:sp>
            <p:sp>
              <p:nvSpPr>
                <p:cNvPr id="20" name="Tekstfelt 19">
                  <a:extLst>
                    <a:ext uri="{FF2B5EF4-FFF2-40B4-BE49-F238E27FC236}">
                      <a16:creationId xmlns:a16="http://schemas.microsoft.com/office/drawing/2014/main" id="{CC369F73-2F19-D740-9B92-D8E214A70C65}"/>
                    </a:ext>
                  </a:extLst>
                </p:cNvPr>
                <p:cNvSpPr txBox="1"/>
                <p:nvPr/>
              </p:nvSpPr>
              <p:spPr>
                <a:xfrm>
                  <a:off x="4615823" y="5281711"/>
                  <a:ext cx="2205205" cy="355292"/>
                </a:xfrm>
                <a:prstGeom prst="rect">
                  <a:avLst/>
                </a:prstGeom>
                <a:noFill/>
              </p:spPr>
              <p:txBody>
                <a:bodyPr wrap="square" rtlCol="0">
                  <a:spAutoFit/>
                </a:bodyPr>
                <a:lstStyle/>
                <a:p>
                  <a:pPr algn="ctr"/>
                  <a:r>
                    <a:rPr lang="da-DK" dirty="0" err="1">
                      <a:latin typeface="Arial" charset="0"/>
                      <a:ea typeface="Arial" charset="0"/>
                      <a:cs typeface="Arial" charset="0"/>
                    </a:rPr>
                    <a:t>GolfBox</a:t>
                  </a:r>
                  <a:r>
                    <a:rPr lang="da-DK" dirty="0">
                      <a:latin typeface="Arial" charset="0"/>
                      <a:ea typeface="Arial" charset="0"/>
                      <a:cs typeface="Arial" charset="0"/>
                    </a:rPr>
                    <a:t>/</a:t>
                  </a:r>
                  <a:r>
                    <a:rPr lang="da-DK" dirty="0" err="1">
                      <a:latin typeface="Arial" charset="0"/>
                      <a:ea typeface="Arial" charset="0"/>
                      <a:cs typeface="Arial" charset="0"/>
                    </a:rPr>
                    <a:t>GolfWorks</a:t>
                  </a:r>
                  <a:endParaRPr lang="da-DK" dirty="0">
                    <a:latin typeface="Arial" charset="0"/>
                    <a:ea typeface="Arial" charset="0"/>
                    <a:cs typeface="Arial" charset="0"/>
                  </a:endParaRPr>
                </a:p>
              </p:txBody>
            </p:sp>
          </p:grpSp>
          <p:sp>
            <p:nvSpPr>
              <p:cNvPr id="9" name="Pil: bøjet nedad 34">
                <a:extLst>
                  <a:ext uri="{FF2B5EF4-FFF2-40B4-BE49-F238E27FC236}">
                    <a16:creationId xmlns:a16="http://schemas.microsoft.com/office/drawing/2014/main" id="{A932F62E-EAD8-4741-B98E-D7E5E0A34E21}"/>
                  </a:ext>
                </a:extLst>
              </p:cNvPr>
              <p:cNvSpPr/>
              <p:nvPr/>
            </p:nvSpPr>
            <p:spPr>
              <a:xfrm>
                <a:off x="1000126" y="2834682"/>
                <a:ext cx="1589144" cy="307777"/>
              </a:xfrm>
              <a:prstGeom prst="curvedDownArrow">
                <a:avLst/>
              </a:prstGeom>
              <a:solidFill>
                <a:srgbClr val="34624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chemeClr val="tx1"/>
                  </a:solidFill>
                  <a:latin typeface="Arial" charset="0"/>
                  <a:ea typeface="Arial" charset="0"/>
                  <a:cs typeface="Arial" charset="0"/>
                </a:endParaRPr>
              </a:p>
            </p:txBody>
          </p:sp>
          <p:sp>
            <p:nvSpPr>
              <p:cNvPr id="10" name="Pil: bøjet nedad 35">
                <a:extLst>
                  <a:ext uri="{FF2B5EF4-FFF2-40B4-BE49-F238E27FC236}">
                    <a16:creationId xmlns:a16="http://schemas.microsoft.com/office/drawing/2014/main" id="{FB1EC542-BCEB-824B-94D5-B4AB352BAF9D}"/>
                  </a:ext>
                </a:extLst>
              </p:cNvPr>
              <p:cNvSpPr/>
              <p:nvPr/>
            </p:nvSpPr>
            <p:spPr>
              <a:xfrm>
                <a:off x="3117851" y="2428600"/>
                <a:ext cx="1892300" cy="357131"/>
              </a:xfrm>
              <a:prstGeom prst="curvedDownArrow">
                <a:avLst>
                  <a:gd name="adj1" fmla="val 25000"/>
                  <a:gd name="adj2" fmla="val 50000"/>
                  <a:gd name="adj3" fmla="val 22511"/>
                </a:avLst>
              </a:prstGeom>
              <a:solidFill>
                <a:srgbClr val="34624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chemeClr val="tx1"/>
                  </a:solidFill>
                  <a:latin typeface="Arial" charset="0"/>
                  <a:ea typeface="Arial" charset="0"/>
                  <a:cs typeface="Arial" charset="0"/>
                </a:endParaRPr>
              </a:p>
            </p:txBody>
          </p:sp>
          <p:sp>
            <p:nvSpPr>
              <p:cNvPr id="11" name="Pil: bøjet opad 36">
                <a:extLst>
                  <a:ext uri="{FF2B5EF4-FFF2-40B4-BE49-F238E27FC236}">
                    <a16:creationId xmlns:a16="http://schemas.microsoft.com/office/drawing/2014/main" id="{D47EEBE3-F917-A244-87B7-39FE8EB23ED7}"/>
                  </a:ext>
                </a:extLst>
              </p:cNvPr>
              <p:cNvSpPr/>
              <p:nvPr/>
            </p:nvSpPr>
            <p:spPr>
              <a:xfrm>
                <a:off x="3163515" y="4647284"/>
                <a:ext cx="1760329" cy="355600"/>
              </a:xfrm>
              <a:prstGeom prst="curvedUpArrow">
                <a:avLst/>
              </a:prstGeom>
              <a:solidFill>
                <a:srgbClr val="34624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chemeClr val="tx1"/>
                  </a:solidFill>
                  <a:latin typeface="Arial" charset="0"/>
                  <a:ea typeface="Arial" charset="0"/>
                  <a:cs typeface="Arial" charset="0"/>
                </a:endParaRPr>
              </a:p>
            </p:txBody>
          </p:sp>
          <p:sp>
            <p:nvSpPr>
              <p:cNvPr id="12" name="Tekstfelt 11">
                <a:extLst>
                  <a:ext uri="{FF2B5EF4-FFF2-40B4-BE49-F238E27FC236}">
                    <a16:creationId xmlns:a16="http://schemas.microsoft.com/office/drawing/2014/main" id="{5E309478-7664-D34D-AD9E-5EABAA3998F1}"/>
                  </a:ext>
                </a:extLst>
              </p:cNvPr>
              <p:cNvSpPr txBox="1"/>
              <p:nvPr/>
            </p:nvSpPr>
            <p:spPr>
              <a:xfrm>
                <a:off x="1062180" y="2360171"/>
                <a:ext cx="1465035" cy="355292"/>
              </a:xfrm>
              <a:prstGeom prst="rect">
                <a:avLst/>
              </a:prstGeom>
              <a:noFill/>
            </p:spPr>
            <p:txBody>
              <a:bodyPr wrap="square" rtlCol="0">
                <a:spAutoFit/>
              </a:bodyPr>
              <a:lstStyle/>
              <a:p>
                <a:pPr algn="ctr"/>
                <a:r>
                  <a:rPr lang="da-DK" dirty="0">
                    <a:latin typeface="Arial" charset="0"/>
                    <a:ea typeface="Arial" charset="0"/>
                    <a:cs typeface="Arial" charset="0"/>
                  </a:rPr>
                  <a:t>Persondata</a:t>
                </a:r>
              </a:p>
            </p:txBody>
          </p:sp>
          <p:sp>
            <p:nvSpPr>
              <p:cNvPr id="13" name="Tekstfelt 12">
                <a:extLst>
                  <a:ext uri="{FF2B5EF4-FFF2-40B4-BE49-F238E27FC236}">
                    <a16:creationId xmlns:a16="http://schemas.microsoft.com/office/drawing/2014/main" id="{9DEB1B87-A81B-274B-94A8-84732BA72E2C}"/>
                  </a:ext>
                </a:extLst>
              </p:cNvPr>
              <p:cNvSpPr txBox="1"/>
              <p:nvPr/>
            </p:nvSpPr>
            <p:spPr>
              <a:xfrm>
                <a:off x="3331483" y="2021617"/>
                <a:ext cx="1465035" cy="355292"/>
              </a:xfrm>
              <a:prstGeom prst="rect">
                <a:avLst/>
              </a:prstGeom>
              <a:noFill/>
            </p:spPr>
            <p:txBody>
              <a:bodyPr wrap="square" rtlCol="0">
                <a:spAutoFit/>
              </a:bodyPr>
              <a:lstStyle/>
              <a:p>
                <a:pPr algn="ctr"/>
                <a:r>
                  <a:rPr lang="da-DK" dirty="0">
                    <a:latin typeface="Arial" charset="0"/>
                    <a:ea typeface="Arial" charset="0"/>
                    <a:cs typeface="Arial" charset="0"/>
                  </a:rPr>
                  <a:t>Persondata</a:t>
                </a:r>
              </a:p>
            </p:txBody>
          </p:sp>
          <p:sp>
            <p:nvSpPr>
              <p:cNvPr id="14" name="Tekstfelt 13">
                <a:extLst>
                  <a:ext uri="{FF2B5EF4-FFF2-40B4-BE49-F238E27FC236}">
                    <a16:creationId xmlns:a16="http://schemas.microsoft.com/office/drawing/2014/main" id="{15FA946D-7697-784D-8809-0F8A816E72A4}"/>
                  </a:ext>
                </a:extLst>
              </p:cNvPr>
              <p:cNvSpPr txBox="1"/>
              <p:nvPr/>
            </p:nvSpPr>
            <p:spPr>
              <a:xfrm>
                <a:off x="3311161" y="5169752"/>
                <a:ext cx="1465035" cy="355292"/>
              </a:xfrm>
              <a:prstGeom prst="rect">
                <a:avLst/>
              </a:prstGeom>
              <a:noFill/>
            </p:spPr>
            <p:txBody>
              <a:bodyPr wrap="square" rtlCol="0">
                <a:spAutoFit/>
              </a:bodyPr>
              <a:lstStyle/>
              <a:p>
                <a:pPr algn="ctr"/>
                <a:r>
                  <a:rPr lang="da-DK" dirty="0">
                    <a:latin typeface="Arial" charset="0"/>
                    <a:ea typeface="Arial" charset="0"/>
                    <a:cs typeface="Arial" charset="0"/>
                  </a:rPr>
                  <a:t>Persondata</a:t>
                </a:r>
              </a:p>
            </p:txBody>
          </p:sp>
        </p:grpSp>
      </p:grpSp>
      <p:pic>
        <p:nvPicPr>
          <p:cNvPr id="21" name="Billede 20">
            <a:extLst>
              <a:ext uri="{FF2B5EF4-FFF2-40B4-BE49-F238E27FC236}">
                <a16:creationId xmlns:a16="http://schemas.microsoft.com/office/drawing/2014/main" id="{BC2F1EBF-E1BB-3242-A532-B3C85F804D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6100" y="3228869"/>
            <a:ext cx="1862711" cy="1112731"/>
          </a:xfrm>
          <a:prstGeom prst="rect">
            <a:avLst/>
          </a:prstGeom>
        </p:spPr>
      </p:pic>
    </p:spTree>
    <p:extLst>
      <p:ext uri="{BB962C8B-B14F-4D97-AF65-F5344CB8AC3E}">
        <p14:creationId xmlns:p14="http://schemas.microsoft.com/office/powerpoint/2010/main" val="1056766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1"/>
          </p:nvPr>
        </p:nvSpPr>
        <p:spPr>
          <a:xfrm>
            <a:off x="840478" y="605277"/>
            <a:ext cx="8643155" cy="550862"/>
          </a:xfrm>
        </p:spPr>
        <p:txBody>
          <a:bodyPr/>
          <a:lstStyle/>
          <a:p>
            <a:r>
              <a:rPr lang="da-DK" dirty="0"/>
              <a:t>På hvilke områder har klubben sædvanligvis persondata?</a:t>
            </a:r>
          </a:p>
        </p:txBody>
      </p:sp>
      <p:grpSp>
        <p:nvGrpSpPr>
          <p:cNvPr id="4" name="Gruppe 5">
            <a:extLst>
              <a:ext uri="{FF2B5EF4-FFF2-40B4-BE49-F238E27FC236}">
                <a16:creationId xmlns:a16="http://schemas.microsoft.com/office/drawing/2014/main" id="{19AF8CC2-A276-E14E-B447-940CBA097873}"/>
              </a:ext>
            </a:extLst>
          </p:cNvPr>
          <p:cNvGrpSpPr/>
          <p:nvPr/>
        </p:nvGrpSpPr>
        <p:grpSpPr>
          <a:xfrm>
            <a:off x="1457262" y="2296386"/>
            <a:ext cx="6300067" cy="3635734"/>
            <a:chOff x="539552" y="1817403"/>
            <a:chExt cx="5574788" cy="4005969"/>
          </a:xfrm>
        </p:grpSpPr>
        <p:sp>
          <p:nvSpPr>
            <p:cNvPr id="5" name="Rektangel 4">
              <a:extLst>
                <a:ext uri="{FF2B5EF4-FFF2-40B4-BE49-F238E27FC236}">
                  <a16:creationId xmlns:a16="http://schemas.microsoft.com/office/drawing/2014/main" id="{14EEF661-C822-224C-94AA-8106A22D1D5D}"/>
                </a:ext>
              </a:extLst>
            </p:cNvPr>
            <p:cNvSpPr/>
            <p:nvPr/>
          </p:nvSpPr>
          <p:spPr>
            <a:xfrm>
              <a:off x="1630264" y="1818150"/>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Medlemmer</a:t>
              </a:r>
            </a:p>
          </p:txBody>
        </p:sp>
        <p:sp>
          <p:nvSpPr>
            <p:cNvPr id="6" name="Rektangel 5">
              <a:extLst>
                <a:ext uri="{FF2B5EF4-FFF2-40B4-BE49-F238E27FC236}">
                  <a16:creationId xmlns:a16="http://schemas.microsoft.com/office/drawing/2014/main" id="{5CD95177-F26C-6D4A-BCF5-82BDF742A2D1}"/>
                </a:ext>
              </a:extLst>
            </p:cNvPr>
            <p:cNvSpPr/>
            <p:nvPr/>
          </p:nvSpPr>
          <p:spPr>
            <a:xfrm>
              <a:off x="1179630" y="4870790"/>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Baneejer</a:t>
              </a:r>
            </a:p>
          </p:txBody>
        </p:sp>
        <p:sp>
          <p:nvSpPr>
            <p:cNvPr id="7" name="Rektangel 6">
              <a:extLst>
                <a:ext uri="{FF2B5EF4-FFF2-40B4-BE49-F238E27FC236}">
                  <a16:creationId xmlns:a16="http://schemas.microsoft.com/office/drawing/2014/main" id="{479783DA-E336-D546-95AE-F49F23A61AD8}"/>
                </a:ext>
              </a:extLst>
            </p:cNvPr>
            <p:cNvSpPr/>
            <p:nvPr/>
          </p:nvSpPr>
          <p:spPr>
            <a:xfrm>
              <a:off x="736185" y="2352307"/>
              <a:ext cx="1524000" cy="457542"/>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Ikke-medlemmer (</a:t>
              </a:r>
              <a:r>
                <a:rPr lang="da-DK" sz="1200" dirty="0" err="1">
                  <a:solidFill>
                    <a:schemeClr val="tx1"/>
                  </a:solidFill>
                  <a:latin typeface="Arial" charset="0"/>
                  <a:ea typeface="Arial" charset="0"/>
                  <a:cs typeface="Arial" charset="0"/>
                </a:rPr>
                <a:t>greenfee</a:t>
              </a:r>
              <a:r>
                <a:rPr lang="da-DK" sz="1200" dirty="0">
                  <a:solidFill>
                    <a:schemeClr val="tx1"/>
                  </a:solidFill>
                  <a:latin typeface="Arial" charset="0"/>
                  <a:ea typeface="Arial" charset="0"/>
                  <a:cs typeface="Arial" charset="0"/>
                </a:rPr>
                <a:t> gæster)</a:t>
              </a:r>
            </a:p>
          </p:txBody>
        </p:sp>
        <p:sp>
          <p:nvSpPr>
            <p:cNvPr id="8" name="Rektangel 7">
              <a:extLst>
                <a:ext uri="{FF2B5EF4-FFF2-40B4-BE49-F238E27FC236}">
                  <a16:creationId xmlns:a16="http://schemas.microsoft.com/office/drawing/2014/main" id="{9E7AFA6C-8003-B749-8206-90052A14713B}"/>
                </a:ext>
              </a:extLst>
            </p:cNvPr>
            <p:cNvSpPr/>
            <p:nvPr/>
          </p:nvSpPr>
          <p:spPr>
            <a:xfrm>
              <a:off x="3546554" y="1817403"/>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Frivillige/bestyrelse</a:t>
              </a:r>
            </a:p>
          </p:txBody>
        </p:sp>
        <p:sp>
          <p:nvSpPr>
            <p:cNvPr id="9" name="Rektangel 8">
              <a:extLst>
                <a:ext uri="{FF2B5EF4-FFF2-40B4-BE49-F238E27FC236}">
                  <a16:creationId xmlns:a16="http://schemas.microsoft.com/office/drawing/2014/main" id="{5EDB03EC-CDF2-6E46-ABE6-5CD754306DD0}"/>
                </a:ext>
              </a:extLst>
            </p:cNvPr>
            <p:cNvSpPr/>
            <p:nvPr/>
          </p:nvSpPr>
          <p:spPr>
            <a:xfrm>
              <a:off x="1650584" y="5447452"/>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Endags gæster*</a:t>
              </a:r>
            </a:p>
          </p:txBody>
        </p:sp>
        <p:sp>
          <p:nvSpPr>
            <p:cNvPr id="10" name="Rektangel 9">
              <a:extLst>
                <a:ext uri="{FF2B5EF4-FFF2-40B4-BE49-F238E27FC236}">
                  <a16:creationId xmlns:a16="http://schemas.microsoft.com/office/drawing/2014/main" id="{EDE94765-204F-594A-85DB-25F7AD5F40B9}"/>
                </a:ext>
              </a:extLst>
            </p:cNvPr>
            <p:cNvSpPr/>
            <p:nvPr/>
          </p:nvSpPr>
          <p:spPr>
            <a:xfrm>
              <a:off x="736184" y="4258536"/>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Leverandører</a:t>
              </a:r>
            </a:p>
          </p:txBody>
        </p:sp>
        <p:sp>
          <p:nvSpPr>
            <p:cNvPr id="11" name="Rektangel 10">
              <a:extLst>
                <a:ext uri="{FF2B5EF4-FFF2-40B4-BE49-F238E27FC236}">
                  <a16:creationId xmlns:a16="http://schemas.microsoft.com/office/drawing/2014/main" id="{148D924F-2F86-F649-A0FA-53D807958984}"/>
                </a:ext>
              </a:extLst>
            </p:cNvPr>
            <p:cNvSpPr/>
            <p:nvPr/>
          </p:nvSpPr>
          <p:spPr>
            <a:xfrm>
              <a:off x="539552" y="3669893"/>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Trænere</a:t>
              </a:r>
            </a:p>
          </p:txBody>
        </p:sp>
        <p:sp>
          <p:nvSpPr>
            <p:cNvPr id="12" name="Rektangel 11">
              <a:extLst>
                <a:ext uri="{FF2B5EF4-FFF2-40B4-BE49-F238E27FC236}">
                  <a16:creationId xmlns:a16="http://schemas.microsoft.com/office/drawing/2014/main" id="{01818F35-8117-DF45-886A-502CEDB290DE}"/>
                </a:ext>
              </a:extLst>
            </p:cNvPr>
            <p:cNvSpPr/>
            <p:nvPr/>
          </p:nvSpPr>
          <p:spPr>
            <a:xfrm>
              <a:off x="539552" y="2966306"/>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Myndigheder</a:t>
              </a:r>
            </a:p>
          </p:txBody>
        </p:sp>
        <p:sp>
          <p:nvSpPr>
            <p:cNvPr id="13" name="Rektangel 12">
              <a:extLst>
                <a:ext uri="{FF2B5EF4-FFF2-40B4-BE49-F238E27FC236}">
                  <a16:creationId xmlns:a16="http://schemas.microsoft.com/office/drawing/2014/main" id="{C0C20F3B-1C05-5F46-AE6B-8C4BD04FAE1F}"/>
                </a:ext>
              </a:extLst>
            </p:cNvPr>
            <p:cNvSpPr/>
            <p:nvPr/>
          </p:nvSpPr>
          <p:spPr>
            <a:xfrm>
              <a:off x="3546554" y="5447452"/>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Ansatte</a:t>
              </a:r>
            </a:p>
          </p:txBody>
        </p:sp>
        <p:sp>
          <p:nvSpPr>
            <p:cNvPr id="14" name="Rektangel 13">
              <a:extLst>
                <a:ext uri="{FF2B5EF4-FFF2-40B4-BE49-F238E27FC236}">
                  <a16:creationId xmlns:a16="http://schemas.microsoft.com/office/drawing/2014/main" id="{C19E14FA-63DE-B143-BEB8-F67D41248A2E}"/>
                </a:ext>
              </a:extLst>
            </p:cNvPr>
            <p:cNvSpPr/>
            <p:nvPr/>
          </p:nvSpPr>
          <p:spPr>
            <a:xfrm>
              <a:off x="4003755" y="4869167"/>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Sekretariat</a:t>
              </a:r>
            </a:p>
          </p:txBody>
        </p:sp>
        <p:sp>
          <p:nvSpPr>
            <p:cNvPr id="15" name="Rektangel 14">
              <a:extLst>
                <a:ext uri="{FF2B5EF4-FFF2-40B4-BE49-F238E27FC236}">
                  <a16:creationId xmlns:a16="http://schemas.microsoft.com/office/drawing/2014/main" id="{0C13DD5A-4C94-354E-AA23-D6FB7E3189D3}"/>
                </a:ext>
              </a:extLst>
            </p:cNvPr>
            <p:cNvSpPr/>
            <p:nvPr/>
          </p:nvSpPr>
          <p:spPr>
            <a:xfrm>
              <a:off x="4390195" y="4224222"/>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Forpagter</a:t>
              </a:r>
            </a:p>
          </p:txBody>
        </p:sp>
        <p:sp>
          <p:nvSpPr>
            <p:cNvPr id="16" name="Rektangel 15">
              <a:extLst>
                <a:ext uri="{FF2B5EF4-FFF2-40B4-BE49-F238E27FC236}">
                  <a16:creationId xmlns:a16="http://schemas.microsoft.com/office/drawing/2014/main" id="{273DAA22-DDDD-794D-A7E9-8ECEC41F5834}"/>
                </a:ext>
              </a:extLst>
            </p:cNvPr>
            <p:cNvSpPr/>
            <p:nvPr/>
          </p:nvSpPr>
          <p:spPr>
            <a:xfrm>
              <a:off x="4590340" y="3053080"/>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Annoncesalg</a:t>
              </a:r>
            </a:p>
          </p:txBody>
        </p:sp>
        <p:sp>
          <p:nvSpPr>
            <p:cNvPr id="17" name="Rektangel 16">
              <a:extLst>
                <a:ext uri="{FF2B5EF4-FFF2-40B4-BE49-F238E27FC236}">
                  <a16:creationId xmlns:a16="http://schemas.microsoft.com/office/drawing/2014/main" id="{81A92ACF-0EEB-F042-A9B5-FB07465288FE}"/>
                </a:ext>
              </a:extLst>
            </p:cNvPr>
            <p:cNvSpPr/>
            <p:nvPr/>
          </p:nvSpPr>
          <p:spPr>
            <a:xfrm>
              <a:off x="4583414" y="3678498"/>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Økonomi</a:t>
              </a:r>
            </a:p>
          </p:txBody>
        </p:sp>
        <p:sp>
          <p:nvSpPr>
            <p:cNvPr id="18" name="Rektangel 17">
              <a:extLst>
                <a:ext uri="{FF2B5EF4-FFF2-40B4-BE49-F238E27FC236}">
                  <a16:creationId xmlns:a16="http://schemas.microsoft.com/office/drawing/2014/main" id="{B39DEAC9-041B-714F-A71F-AA5A93CC2C22}"/>
                </a:ext>
              </a:extLst>
            </p:cNvPr>
            <p:cNvSpPr/>
            <p:nvPr/>
          </p:nvSpPr>
          <p:spPr>
            <a:xfrm>
              <a:off x="4546187" y="2344362"/>
              <a:ext cx="1524000" cy="375920"/>
            </a:xfrm>
            <a:prstGeom prst="rect">
              <a:avLst/>
            </a:prstGeom>
            <a:solidFill>
              <a:srgbClr val="4A6637">
                <a:alpha val="27000"/>
              </a:srgb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tx1"/>
                  </a:solidFill>
                  <a:latin typeface="Arial" charset="0"/>
                  <a:ea typeface="Arial" charset="0"/>
                  <a:cs typeface="Arial" charset="0"/>
                </a:rPr>
                <a:t>Sponsorer</a:t>
              </a:r>
            </a:p>
          </p:txBody>
        </p:sp>
        <p:sp>
          <p:nvSpPr>
            <p:cNvPr id="19" name="Rektangel 18">
              <a:extLst>
                <a:ext uri="{FF2B5EF4-FFF2-40B4-BE49-F238E27FC236}">
                  <a16:creationId xmlns:a16="http://schemas.microsoft.com/office/drawing/2014/main" id="{8E1B12A1-C81F-0A41-BD8F-C1B19333C241}"/>
                </a:ext>
              </a:extLst>
            </p:cNvPr>
            <p:cNvSpPr/>
            <p:nvPr/>
          </p:nvSpPr>
          <p:spPr>
            <a:xfrm>
              <a:off x="2713437" y="3912990"/>
              <a:ext cx="1290319" cy="3112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latin typeface="Arial" charset="0"/>
                  <a:ea typeface="Arial" charset="0"/>
                  <a:cs typeface="Arial" charset="0"/>
                </a:rPr>
                <a:t>Golfklub</a:t>
              </a:r>
            </a:p>
          </p:txBody>
        </p:sp>
      </p:grpSp>
      <p:pic>
        <p:nvPicPr>
          <p:cNvPr id="20" name="Billede 19">
            <a:extLst>
              <a:ext uri="{FF2B5EF4-FFF2-40B4-BE49-F238E27FC236}">
                <a16:creationId xmlns:a16="http://schemas.microsoft.com/office/drawing/2014/main" id="{9D8306D1-FA74-484E-A0D6-8070832D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2243" y="3018139"/>
            <a:ext cx="1862711" cy="1112731"/>
          </a:xfrm>
          <a:prstGeom prst="rect">
            <a:avLst/>
          </a:prstGeom>
        </p:spPr>
      </p:pic>
    </p:spTree>
    <p:extLst>
      <p:ext uri="{BB962C8B-B14F-4D97-AF65-F5344CB8AC3E}">
        <p14:creationId xmlns:p14="http://schemas.microsoft.com/office/powerpoint/2010/main" val="13835610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3A534D8-96BE-8340-9D4E-6DEE8AB3BE94}"/>
              </a:ext>
            </a:extLst>
          </p:cNvPr>
          <p:cNvSpPr>
            <a:spLocks noGrp="1"/>
          </p:cNvSpPr>
          <p:nvPr>
            <p:ph sz="quarter" idx="11"/>
          </p:nvPr>
        </p:nvSpPr>
        <p:spPr>
          <a:xfrm>
            <a:off x="1103126" y="813521"/>
            <a:ext cx="6544583" cy="550862"/>
          </a:xfrm>
        </p:spPr>
        <p:txBody>
          <a:bodyPr/>
          <a:lstStyle/>
          <a:p>
            <a:r>
              <a:rPr lang="da-DK" dirty="0"/>
              <a:t>Hvad skal I gøre nu?</a:t>
            </a:r>
          </a:p>
          <a:p>
            <a:endParaRPr lang="da-DK" dirty="0"/>
          </a:p>
        </p:txBody>
      </p:sp>
      <p:sp>
        <p:nvSpPr>
          <p:cNvPr id="4" name="Pladsholder til indhold 3">
            <a:extLst>
              <a:ext uri="{FF2B5EF4-FFF2-40B4-BE49-F238E27FC236}">
                <a16:creationId xmlns:a16="http://schemas.microsoft.com/office/drawing/2014/main" id="{3343A7EE-E43B-5444-AAF9-F97099F672B7}"/>
              </a:ext>
            </a:extLst>
          </p:cNvPr>
          <p:cNvSpPr>
            <a:spLocks noGrp="1"/>
          </p:cNvSpPr>
          <p:nvPr>
            <p:ph sz="quarter" idx="12"/>
          </p:nvPr>
        </p:nvSpPr>
        <p:spPr>
          <a:xfrm>
            <a:off x="1103126" y="1982311"/>
            <a:ext cx="6059674" cy="3523476"/>
          </a:xfrm>
        </p:spPr>
        <p:txBody>
          <a:bodyPr/>
          <a:lstStyle/>
          <a:p>
            <a:pPr marL="457200" indent="-457200">
              <a:buFont typeface="Arial" charset="0"/>
              <a:buChar char="•"/>
            </a:pPr>
            <a:r>
              <a:rPr lang="da-DK" dirty="0"/>
              <a:t>Finde en ansvarlig i klubben og prioritér arbejdsopgaven</a:t>
            </a:r>
          </a:p>
          <a:p>
            <a:endParaRPr lang="da-DK" dirty="0">
              <a:hlinkClick r:id="rId2"/>
            </a:endParaRPr>
          </a:p>
          <a:p>
            <a:pPr marL="457200" indent="-457200">
              <a:buFont typeface="Arial" charset="0"/>
              <a:buChar char="•"/>
            </a:pPr>
            <a:r>
              <a:rPr lang="da-DK" dirty="0">
                <a:hlinkClick r:id="rId2"/>
              </a:rPr>
              <a:t>Danskgolfunion.dk</a:t>
            </a:r>
            <a:r>
              <a:rPr lang="da-DK" dirty="0"/>
              <a:t> har en sektion vedr. persondata</a:t>
            </a:r>
          </a:p>
        </p:txBody>
      </p:sp>
      <p:pic>
        <p:nvPicPr>
          <p:cNvPr id="5" name="Pladsholder til billede 5">
            <a:extLst>
              <a:ext uri="{FF2B5EF4-FFF2-40B4-BE49-F238E27FC236}">
                <a16:creationId xmlns:a16="http://schemas.microsoft.com/office/drawing/2014/main" id="{9893F5BF-D06E-844F-BF38-068B25C2C7D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7454621" y="1361064"/>
            <a:ext cx="4263881" cy="4263881"/>
          </a:xfrm>
        </p:spPr>
      </p:pic>
    </p:spTree>
    <p:extLst>
      <p:ext uri="{BB962C8B-B14F-4D97-AF65-F5344CB8AC3E}">
        <p14:creationId xmlns:p14="http://schemas.microsoft.com/office/powerpoint/2010/main" val="10888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273916" y="324759"/>
            <a:ext cx="9698884" cy="5895541"/>
          </a:xfrm>
          <a:ln>
            <a:solidFill>
              <a:schemeClr val="tx1"/>
            </a:solidFill>
          </a:ln>
        </p:spPr>
      </p:pic>
    </p:spTree>
    <p:extLst>
      <p:ext uri="{BB962C8B-B14F-4D97-AF65-F5344CB8AC3E}">
        <p14:creationId xmlns:p14="http://schemas.microsoft.com/office/powerpoint/2010/main" val="62779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2CE186B-FF40-F94D-BB0C-AA292D73AD5E}"/>
              </a:ext>
            </a:extLst>
          </p:cNvPr>
          <p:cNvSpPr>
            <a:spLocks noGrp="1"/>
          </p:cNvSpPr>
          <p:nvPr>
            <p:ph sz="quarter" idx="11"/>
          </p:nvPr>
        </p:nvSpPr>
        <p:spPr>
          <a:xfrm>
            <a:off x="842400" y="604800"/>
            <a:ext cx="6024226" cy="550862"/>
          </a:xfrm>
        </p:spPr>
        <p:txBody>
          <a:bodyPr/>
          <a:lstStyle/>
          <a:p>
            <a:r>
              <a:rPr lang="da-DK" dirty="0">
                <a:solidFill>
                  <a:srgbClr val="346243"/>
                </a:solidFill>
              </a:rPr>
              <a:t>1. Fokus på spilletempo</a:t>
            </a:r>
          </a:p>
        </p:txBody>
      </p:sp>
      <p:sp>
        <p:nvSpPr>
          <p:cNvPr id="4" name="Pladsholder til indhold 3">
            <a:extLst>
              <a:ext uri="{FF2B5EF4-FFF2-40B4-BE49-F238E27FC236}">
                <a16:creationId xmlns:a16="http://schemas.microsoft.com/office/drawing/2014/main" id="{2D750BA6-9134-BE4A-B43B-59B103545638}"/>
              </a:ext>
            </a:extLst>
          </p:cNvPr>
          <p:cNvSpPr>
            <a:spLocks noGrp="1"/>
          </p:cNvSpPr>
          <p:nvPr>
            <p:ph sz="quarter" idx="12"/>
          </p:nvPr>
        </p:nvSpPr>
        <p:spPr>
          <a:xfrm>
            <a:off x="900000" y="1440000"/>
            <a:ext cx="5966626" cy="4719536"/>
          </a:xfrm>
        </p:spPr>
        <p:txBody>
          <a:bodyPr>
            <a:noAutofit/>
          </a:bodyPr>
          <a:lstStyle/>
          <a:p>
            <a:pPr marL="457200" indent="-457200">
              <a:buFont typeface="Arial" panose="020B0604020202020204" pitchFamily="34" charset="0"/>
              <a:buChar char="•"/>
            </a:pPr>
            <a:endParaRPr lang="da-DK" dirty="0">
              <a:solidFill>
                <a:schemeClr val="tx1"/>
              </a:solidFill>
              <a:latin typeface="Arial (null)"/>
            </a:endParaRPr>
          </a:p>
          <a:p>
            <a:pPr marL="457200" indent="-457200">
              <a:buFont typeface="Arial" panose="020B0604020202020204" pitchFamily="34" charset="0"/>
              <a:buChar char="•"/>
            </a:pPr>
            <a:r>
              <a:rPr lang="da-DK" dirty="0">
                <a:solidFill>
                  <a:schemeClr val="tx1"/>
                </a:solidFill>
                <a:latin typeface="Arial (null)"/>
              </a:rPr>
              <a:t>Spil </a:t>
            </a:r>
            <a:r>
              <a:rPr lang="da-DK" dirty="0" err="1">
                <a:solidFill>
                  <a:schemeClr val="tx1"/>
                </a:solidFill>
                <a:latin typeface="Arial (null)"/>
              </a:rPr>
              <a:t>ReadyGolf</a:t>
            </a:r>
            <a:r>
              <a:rPr lang="da-DK" dirty="0">
                <a:solidFill>
                  <a:schemeClr val="tx1"/>
                </a:solidFill>
                <a:latin typeface="Arial (null)"/>
              </a:rPr>
              <a:t> - spil uden for tur, hvis det passer</a:t>
            </a:r>
          </a:p>
          <a:p>
            <a:pPr marL="457200" indent="-457200">
              <a:buFont typeface="Arial" panose="020B0604020202020204" pitchFamily="34" charset="0"/>
              <a:buChar char="•"/>
            </a:pPr>
            <a:r>
              <a:rPr lang="da-DK" dirty="0">
                <a:solidFill>
                  <a:schemeClr val="tx1"/>
                </a:solidFill>
                <a:latin typeface="Arial (null)"/>
              </a:rPr>
              <a:t>Brug max 40 </a:t>
            </a:r>
            <a:r>
              <a:rPr lang="da-DK" dirty="0" err="1">
                <a:solidFill>
                  <a:schemeClr val="tx1"/>
                </a:solidFill>
                <a:latin typeface="Arial (null)"/>
              </a:rPr>
              <a:t>sek</a:t>
            </a:r>
            <a:r>
              <a:rPr lang="da-DK" dirty="0">
                <a:solidFill>
                  <a:schemeClr val="tx1"/>
                </a:solidFill>
                <a:latin typeface="Arial (null)"/>
              </a:rPr>
              <a:t> på dine slag</a:t>
            </a:r>
          </a:p>
          <a:p>
            <a:pPr marL="457200" indent="-457200">
              <a:buFont typeface="Arial" panose="020B0604020202020204" pitchFamily="34" charset="0"/>
              <a:buChar char="•"/>
            </a:pPr>
            <a:r>
              <a:rPr lang="da-DK" dirty="0" err="1">
                <a:solidFill>
                  <a:schemeClr val="tx1"/>
                </a:solidFill>
                <a:latin typeface="Arial (null)"/>
              </a:rPr>
              <a:t>Søgetid</a:t>
            </a:r>
            <a:r>
              <a:rPr lang="da-DK" dirty="0">
                <a:solidFill>
                  <a:schemeClr val="tx1"/>
                </a:solidFill>
                <a:latin typeface="Arial (null)"/>
              </a:rPr>
              <a:t> nedsat til 3 minutter</a:t>
            </a:r>
          </a:p>
          <a:p>
            <a:pPr marL="457200" indent="-457200">
              <a:buFont typeface="Arial" panose="020B0604020202020204" pitchFamily="34" charset="0"/>
              <a:buChar char="•"/>
            </a:pPr>
            <a:r>
              <a:rPr lang="da-DK" dirty="0"/>
              <a:t>Mulighed for Lokal Regel, der muliggør at droppe en ny bold med 2 strafslag tæt på, hvor en bold er ude eller mistet – altså uden at gå tilbage</a:t>
            </a:r>
            <a:endParaRPr lang="da-DK" dirty="0">
              <a:solidFill>
                <a:schemeClr val="tx1"/>
              </a:solidFill>
              <a:latin typeface="Arial (null)"/>
            </a:endParaRPr>
          </a:p>
        </p:txBody>
      </p:sp>
      <p:pic>
        <p:nvPicPr>
          <p:cNvPr id="8" name="Pladsholder til billede 7">
            <a:extLst>
              <a:ext uri="{FF2B5EF4-FFF2-40B4-BE49-F238E27FC236}">
                <a16:creationId xmlns:a16="http://schemas.microsoft.com/office/drawing/2014/main" id="{01D5F582-1191-480A-BBA5-373A5BEFB37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168044" y="880231"/>
            <a:ext cx="4572057" cy="4572000"/>
          </a:xfrm>
        </p:spPr>
      </p:pic>
    </p:spTree>
    <p:extLst>
      <p:ext uri="{BB962C8B-B14F-4D97-AF65-F5344CB8AC3E}">
        <p14:creationId xmlns:p14="http://schemas.microsoft.com/office/powerpoint/2010/main" val="59207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3A534D8-96BE-8340-9D4E-6DEE8AB3BE94}"/>
              </a:ext>
            </a:extLst>
          </p:cNvPr>
          <p:cNvSpPr>
            <a:spLocks noGrp="1"/>
          </p:cNvSpPr>
          <p:nvPr>
            <p:ph sz="quarter" idx="11"/>
          </p:nvPr>
        </p:nvSpPr>
        <p:spPr>
          <a:xfrm>
            <a:off x="1103126" y="813521"/>
            <a:ext cx="6544583" cy="550862"/>
          </a:xfrm>
        </p:spPr>
        <p:txBody>
          <a:bodyPr/>
          <a:lstStyle/>
          <a:p>
            <a:r>
              <a:rPr lang="da-DK" dirty="0"/>
              <a:t>Hvad skal I gøre nu?</a:t>
            </a:r>
          </a:p>
          <a:p>
            <a:endParaRPr lang="da-DK" dirty="0"/>
          </a:p>
        </p:txBody>
      </p:sp>
      <p:sp>
        <p:nvSpPr>
          <p:cNvPr id="4" name="Pladsholder til indhold 3">
            <a:extLst>
              <a:ext uri="{FF2B5EF4-FFF2-40B4-BE49-F238E27FC236}">
                <a16:creationId xmlns:a16="http://schemas.microsoft.com/office/drawing/2014/main" id="{3343A7EE-E43B-5444-AAF9-F97099F672B7}"/>
              </a:ext>
            </a:extLst>
          </p:cNvPr>
          <p:cNvSpPr>
            <a:spLocks noGrp="1"/>
          </p:cNvSpPr>
          <p:nvPr>
            <p:ph sz="quarter" idx="12"/>
          </p:nvPr>
        </p:nvSpPr>
        <p:spPr>
          <a:xfrm>
            <a:off x="1103126" y="1982311"/>
            <a:ext cx="6059674" cy="3523476"/>
          </a:xfrm>
        </p:spPr>
        <p:txBody>
          <a:bodyPr/>
          <a:lstStyle/>
          <a:p>
            <a:pPr marL="457200" indent="-457200">
              <a:buFont typeface="Arial" charset="0"/>
              <a:buChar char="•"/>
            </a:pPr>
            <a:r>
              <a:rPr lang="da-DK" dirty="0"/>
              <a:t>Finde en ansvarlig i klubben og prioritér arbejdsopgaven</a:t>
            </a:r>
          </a:p>
          <a:p>
            <a:endParaRPr lang="da-DK" dirty="0">
              <a:hlinkClick r:id="rId2"/>
            </a:endParaRPr>
          </a:p>
          <a:p>
            <a:pPr marL="457200" indent="-457200">
              <a:buFont typeface="Arial" charset="0"/>
              <a:buChar char="•"/>
            </a:pPr>
            <a:r>
              <a:rPr lang="da-DK" dirty="0">
                <a:hlinkClick r:id="rId2"/>
              </a:rPr>
              <a:t>Danskgolfunion.dk</a:t>
            </a:r>
            <a:r>
              <a:rPr lang="da-DK" dirty="0"/>
              <a:t> har en sektion vedr. persondata</a:t>
            </a:r>
          </a:p>
          <a:p>
            <a:pPr marL="457200" indent="-457200">
              <a:buFont typeface="Arial" charset="0"/>
              <a:buChar char="•"/>
            </a:pPr>
            <a:endParaRPr lang="da-DK" dirty="0"/>
          </a:p>
          <a:p>
            <a:pPr marL="457200" lvl="1" indent="-457200">
              <a:spcBef>
                <a:spcPts val="1000"/>
              </a:spcBef>
              <a:buFont typeface="Arial" charset="0"/>
              <a:buChar char="•"/>
            </a:pPr>
            <a:r>
              <a:rPr lang="da-DK" sz="2800" dirty="0">
                <a:solidFill>
                  <a:schemeClr val="tx1"/>
                </a:solidFill>
                <a:latin typeface="Arial" charset="0"/>
                <a:ea typeface="Arial" charset="0"/>
                <a:cs typeface="Arial" charset="0"/>
              </a:rPr>
              <a:t>Start med dokumentet ”Tjekliste/arbejdsplan for implementering af persondatareglerne”</a:t>
            </a:r>
            <a:endParaRPr lang="da-DK" dirty="0">
              <a:latin typeface="Arial" charset="0"/>
              <a:ea typeface="Arial" charset="0"/>
              <a:cs typeface="Arial" charset="0"/>
            </a:endParaRPr>
          </a:p>
        </p:txBody>
      </p:sp>
      <p:pic>
        <p:nvPicPr>
          <p:cNvPr id="5" name="Pladsholder til billede 5">
            <a:extLst>
              <a:ext uri="{FF2B5EF4-FFF2-40B4-BE49-F238E27FC236}">
                <a16:creationId xmlns:a16="http://schemas.microsoft.com/office/drawing/2014/main" id="{9893F5BF-D06E-844F-BF38-068B25C2C7D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7454621" y="1361064"/>
            <a:ext cx="4263881" cy="4263881"/>
          </a:xfrm>
        </p:spPr>
      </p:pic>
    </p:spTree>
    <p:extLst>
      <p:ext uri="{BB962C8B-B14F-4D97-AF65-F5344CB8AC3E}">
        <p14:creationId xmlns:p14="http://schemas.microsoft.com/office/powerpoint/2010/main" val="16603003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3A534D8-96BE-8340-9D4E-6DEE8AB3BE94}"/>
              </a:ext>
            </a:extLst>
          </p:cNvPr>
          <p:cNvSpPr>
            <a:spLocks noGrp="1"/>
          </p:cNvSpPr>
          <p:nvPr>
            <p:ph sz="quarter" idx="11"/>
          </p:nvPr>
        </p:nvSpPr>
        <p:spPr>
          <a:xfrm>
            <a:off x="1103126" y="813521"/>
            <a:ext cx="6544583" cy="550862"/>
          </a:xfrm>
        </p:spPr>
        <p:txBody>
          <a:bodyPr/>
          <a:lstStyle/>
          <a:p>
            <a:r>
              <a:rPr lang="da-DK" dirty="0"/>
              <a:t>Hvis panik?</a:t>
            </a:r>
          </a:p>
          <a:p>
            <a:endParaRPr lang="da-DK" dirty="0"/>
          </a:p>
        </p:txBody>
      </p:sp>
      <p:sp>
        <p:nvSpPr>
          <p:cNvPr id="4" name="Pladsholder til indhold 3">
            <a:extLst>
              <a:ext uri="{FF2B5EF4-FFF2-40B4-BE49-F238E27FC236}">
                <a16:creationId xmlns:a16="http://schemas.microsoft.com/office/drawing/2014/main" id="{3343A7EE-E43B-5444-AAF9-F97099F672B7}"/>
              </a:ext>
            </a:extLst>
          </p:cNvPr>
          <p:cNvSpPr>
            <a:spLocks noGrp="1"/>
          </p:cNvSpPr>
          <p:nvPr>
            <p:ph sz="quarter" idx="12"/>
          </p:nvPr>
        </p:nvSpPr>
        <p:spPr>
          <a:xfrm>
            <a:off x="1103126" y="1982311"/>
            <a:ext cx="6059674" cy="3523476"/>
          </a:xfrm>
        </p:spPr>
        <p:txBody>
          <a:bodyPr/>
          <a:lstStyle/>
          <a:p>
            <a:r>
              <a:rPr lang="da-DK" dirty="0"/>
              <a:t>Så ringer I bare</a:t>
            </a:r>
            <a:r>
              <a:rPr lang="mr-IN" dirty="0"/>
              <a:t>…</a:t>
            </a:r>
            <a:r>
              <a:rPr lang="da-DK" dirty="0"/>
              <a:t>.</a:t>
            </a:r>
          </a:p>
          <a:p>
            <a:endParaRPr lang="da-DK" dirty="0"/>
          </a:p>
          <a:p>
            <a:r>
              <a:rPr lang="da-DK" dirty="0"/>
              <a:t>til Lise</a:t>
            </a:r>
            <a:r>
              <a:rPr lang="mr-IN" dirty="0"/>
              <a:t>…</a:t>
            </a:r>
            <a:r>
              <a:rPr lang="da-DK" dirty="0"/>
              <a:t>.</a:t>
            </a:r>
          </a:p>
          <a:p>
            <a:r>
              <a:rPr lang="da-DK" dirty="0"/>
              <a:t>4326 2706</a:t>
            </a:r>
          </a:p>
        </p:txBody>
      </p:sp>
      <p:pic>
        <p:nvPicPr>
          <p:cNvPr id="7" name="Pladsholder til billede 6"/>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a:xfrm>
            <a:off x="6148120" y="1088952"/>
            <a:ext cx="4257421" cy="4257421"/>
          </a:xfrm>
        </p:spPr>
      </p:pic>
    </p:spTree>
    <p:extLst>
      <p:ext uri="{BB962C8B-B14F-4D97-AF65-F5344CB8AC3E}">
        <p14:creationId xmlns:p14="http://schemas.microsoft.com/office/powerpoint/2010/main" val="1328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61CA532E-0244-0548-AFB4-A44CE808FA83}"/>
              </a:ext>
            </a:extLst>
          </p:cNvPr>
          <p:cNvSpPr>
            <a:spLocks noGrp="1"/>
          </p:cNvSpPr>
          <p:nvPr>
            <p:ph sz="quarter" idx="12"/>
          </p:nvPr>
        </p:nvSpPr>
        <p:spPr>
          <a:xfrm>
            <a:off x="5857103" y="1427939"/>
            <a:ext cx="6067168" cy="4715285"/>
          </a:xfrm>
        </p:spPr>
        <p:txBody>
          <a:bodyPr/>
          <a:lstStyle/>
          <a:p>
            <a:r>
              <a:rPr lang="da-DK" sz="1600" b="1" dirty="0">
                <a:latin typeface="Arial" charset="0"/>
                <a:ea typeface="Arial" charset="0"/>
                <a:cs typeface="Arial" charset="0"/>
              </a:rPr>
              <a:t>DGU’s indsats:</a:t>
            </a:r>
          </a:p>
          <a:p>
            <a:pPr lvl="1"/>
            <a:r>
              <a:rPr lang="da-DK" sz="1600" dirty="0">
                <a:solidFill>
                  <a:schemeClr val="tx1"/>
                </a:solidFill>
                <a:latin typeface="Arial" charset="0"/>
                <a:ea typeface="Arial" charset="0"/>
                <a:cs typeface="Arial" charset="0"/>
              </a:rPr>
              <a:t>Annoncering, kurser og manualer</a:t>
            </a:r>
          </a:p>
          <a:p>
            <a:endParaRPr lang="da-DK" sz="1600" dirty="0">
              <a:latin typeface="Arial" charset="0"/>
              <a:ea typeface="Arial" charset="0"/>
              <a:cs typeface="Arial" charset="0"/>
            </a:endParaRPr>
          </a:p>
          <a:p>
            <a:r>
              <a:rPr lang="da-DK" sz="1600" b="1" dirty="0">
                <a:latin typeface="Arial" charset="0"/>
                <a:ea typeface="Arial" charset="0"/>
                <a:cs typeface="Arial" charset="0"/>
              </a:rPr>
              <a:t>Materialer til golfklubben:</a:t>
            </a:r>
          </a:p>
          <a:p>
            <a:pPr lvl="1"/>
            <a:r>
              <a:rPr lang="da-DK" sz="1600" dirty="0">
                <a:solidFill>
                  <a:schemeClr val="tx1"/>
                </a:solidFill>
                <a:latin typeface="Arial" charset="0"/>
                <a:ea typeface="Arial" charset="0"/>
                <a:cs typeface="Arial" charset="0"/>
              </a:rPr>
              <a:t>Grafisk materiale og redaktionel stof</a:t>
            </a:r>
          </a:p>
          <a:p>
            <a:pPr lvl="1"/>
            <a:r>
              <a:rPr lang="da-DK" sz="1600" dirty="0">
                <a:solidFill>
                  <a:schemeClr val="tx1"/>
                </a:solidFill>
                <a:latin typeface="Arial" charset="0"/>
                <a:ea typeface="Arial" charset="0"/>
                <a:cs typeface="Arial" charset="0"/>
              </a:rPr>
              <a:t>Banner, tekst og logoer til golfklubbens hjemmeside og FB side</a:t>
            </a:r>
          </a:p>
          <a:p>
            <a:pPr lvl="1"/>
            <a:r>
              <a:rPr lang="da-DK" sz="1600" dirty="0">
                <a:solidFill>
                  <a:schemeClr val="tx1"/>
                </a:solidFill>
                <a:latin typeface="Arial" charset="0"/>
                <a:ea typeface="Arial" charset="0"/>
                <a:cs typeface="Arial" charset="0"/>
              </a:rPr>
              <a:t>Plakater/</a:t>
            </a:r>
            <a:r>
              <a:rPr lang="da-DK" sz="1600" dirty="0" err="1">
                <a:solidFill>
                  <a:schemeClr val="tx1"/>
                </a:solidFill>
                <a:latin typeface="Arial" charset="0"/>
                <a:ea typeface="Arial" charset="0"/>
                <a:cs typeface="Arial" charset="0"/>
              </a:rPr>
              <a:t>flyers</a:t>
            </a:r>
            <a:r>
              <a:rPr lang="da-DK" sz="1600" dirty="0">
                <a:solidFill>
                  <a:schemeClr val="tx1"/>
                </a:solidFill>
                <a:latin typeface="Arial" charset="0"/>
                <a:ea typeface="Arial" charset="0"/>
                <a:cs typeface="Arial" charset="0"/>
              </a:rPr>
              <a:t>/videoer</a:t>
            </a:r>
          </a:p>
          <a:p>
            <a:pPr lvl="1"/>
            <a:r>
              <a:rPr lang="da-DK" sz="1600" dirty="0">
                <a:solidFill>
                  <a:schemeClr val="tx1"/>
                </a:solidFill>
                <a:latin typeface="Arial" charset="0"/>
                <a:ea typeface="Arial" charset="0"/>
                <a:cs typeface="Arial" charset="0"/>
              </a:rPr>
              <a:t>Se </a:t>
            </a:r>
            <a:r>
              <a:rPr lang="da-DK" sz="1600" dirty="0">
                <a:solidFill>
                  <a:schemeClr val="tx1"/>
                </a:solidFill>
                <a:latin typeface="Arial" charset="0"/>
                <a:ea typeface="Arial" charset="0"/>
                <a:cs typeface="Arial" charset="0"/>
                <a:hlinkClick r:id="rId3"/>
              </a:rPr>
              <a:t>her</a:t>
            </a:r>
            <a:endParaRPr lang="da-DK" sz="1600" dirty="0">
              <a:solidFill>
                <a:schemeClr val="tx1"/>
              </a:solidFill>
              <a:latin typeface="Arial" charset="0"/>
              <a:ea typeface="Arial" charset="0"/>
              <a:cs typeface="Arial" charset="0"/>
            </a:endParaRPr>
          </a:p>
          <a:p>
            <a:pPr lvl="1"/>
            <a:endParaRPr lang="da-DK" sz="1600" dirty="0">
              <a:solidFill>
                <a:schemeClr val="tx1"/>
              </a:solidFill>
              <a:latin typeface="Arial" charset="0"/>
              <a:ea typeface="Arial" charset="0"/>
              <a:cs typeface="Arial" charset="0"/>
            </a:endParaRPr>
          </a:p>
          <a:p>
            <a:r>
              <a:rPr lang="da-DK" sz="1600" b="1" dirty="0">
                <a:latin typeface="Arial" charset="0"/>
                <a:ea typeface="Arial" charset="0"/>
                <a:cs typeface="Arial" charset="0"/>
              </a:rPr>
              <a:t>Hvordan får man succes?</a:t>
            </a:r>
          </a:p>
          <a:p>
            <a:pPr lvl="1"/>
            <a:r>
              <a:rPr lang="da-DK" sz="1600" dirty="0">
                <a:solidFill>
                  <a:schemeClr val="tx1"/>
                </a:solidFill>
                <a:latin typeface="Arial" charset="0"/>
                <a:ea typeface="Arial" charset="0"/>
                <a:cs typeface="Arial" charset="0"/>
              </a:rPr>
              <a:t>Find de rette ansvarlige og eksekvér</a:t>
            </a:r>
          </a:p>
          <a:p>
            <a:pPr lvl="1"/>
            <a:r>
              <a:rPr lang="da-DK" sz="1600" dirty="0">
                <a:solidFill>
                  <a:schemeClr val="tx1"/>
                </a:solidFill>
                <a:latin typeface="Arial" charset="0"/>
                <a:ea typeface="Arial" charset="0"/>
                <a:cs typeface="Arial" charset="0"/>
              </a:rPr>
              <a:t>Involver og engager medlemmer</a:t>
            </a:r>
          </a:p>
          <a:p>
            <a:pPr lvl="1"/>
            <a:r>
              <a:rPr lang="da-DK" sz="1600" dirty="0">
                <a:solidFill>
                  <a:schemeClr val="tx1"/>
                </a:solidFill>
                <a:latin typeface="Arial" charset="0"/>
                <a:ea typeface="Arial" charset="0"/>
                <a:cs typeface="Arial" charset="0"/>
              </a:rPr>
              <a:t>Lav lokal markedsføring</a:t>
            </a:r>
          </a:p>
          <a:p>
            <a:pPr lvl="1"/>
            <a:r>
              <a:rPr lang="da-DK" sz="1600" dirty="0">
                <a:solidFill>
                  <a:schemeClr val="tx1"/>
                </a:solidFill>
                <a:latin typeface="Arial" charset="0"/>
                <a:ea typeface="Arial" charset="0"/>
                <a:cs typeface="Arial" charset="0"/>
              </a:rPr>
              <a:t>Hav et spændende program og hold gæsterne i hånden</a:t>
            </a:r>
          </a:p>
          <a:p>
            <a:pPr lvl="1"/>
            <a:r>
              <a:rPr lang="da-DK" sz="1600" dirty="0">
                <a:solidFill>
                  <a:schemeClr val="tx1"/>
                </a:solidFill>
                <a:latin typeface="Arial" charset="0"/>
                <a:ea typeface="Arial" charset="0"/>
                <a:cs typeface="Arial" charset="0"/>
              </a:rPr>
              <a:t>Hav et begynderforløb klar</a:t>
            </a:r>
          </a:p>
          <a:p>
            <a:endParaRPr lang="da-DK" dirty="0"/>
          </a:p>
        </p:txBody>
      </p:sp>
      <p:pic>
        <p:nvPicPr>
          <p:cNvPr id="12" name="Pladsholder til billede 11">
            <a:extLst>
              <a:ext uri="{FF2B5EF4-FFF2-40B4-BE49-F238E27FC236}">
                <a16:creationId xmlns:a16="http://schemas.microsoft.com/office/drawing/2014/main" id="{C5FFE35C-F451-E643-8E2B-DF4ADC7FF987}"/>
              </a:ext>
            </a:extLst>
          </p:cNvPr>
          <p:cNvPicPr>
            <a:picLocks noGrp="1" noChangeAspect="1"/>
          </p:cNvPicPr>
          <p:nvPr>
            <p:ph type="pic" sz="quarter" idx="10"/>
          </p:nvPr>
        </p:nvPicPr>
        <p:blipFill>
          <a:blip r:embed="rId4"/>
          <a:srcRect/>
          <a:stretch>
            <a:fillRect/>
          </a:stretch>
        </p:blipFill>
        <p:spPr>
          <a:xfrm>
            <a:off x="385602" y="842322"/>
            <a:ext cx="5300902" cy="5300902"/>
          </a:xfrm>
        </p:spPr>
      </p:pic>
      <p:sp>
        <p:nvSpPr>
          <p:cNvPr id="10" name="Pladsholder til indhold 9">
            <a:extLst>
              <a:ext uri="{FF2B5EF4-FFF2-40B4-BE49-F238E27FC236}">
                <a16:creationId xmlns:a16="http://schemas.microsoft.com/office/drawing/2014/main" id="{1A543E53-69E6-C44A-8C8F-E37278E2B674}"/>
              </a:ext>
            </a:extLst>
          </p:cNvPr>
          <p:cNvSpPr>
            <a:spLocks noGrp="1"/>
          </p:cNvSpPr>
          <p:nvPr>
            <p:ph sz="quarter" idx="11"/>
          </p:nvPr>
        </p:nvSpPr>
        <p:spPr>
          <a:xfrm>
            <a:off x="5857103" y="406253"/>
            <a:ext cx="5674497" cy="550862"/>
          </a:xfrm>
        </p:spPr>
        <p:txBody>
          <a:bodyPr/>
          <a:lstStyle/>
          <a:p>
            <a:r>
              <a:rPr lang="da-DK" dirty="0"/>
              <a:t>Golfens Dag </a:t>
            </a:r>
            <a:r>
              <a:rPr lang="mr-IN" dirty="0"/>
              <a:t>–</a:t>
            </a:r>
            <a:r>
              <a:rPr lang="da-DK" dirty="0"/>
              <a:t> er I klar?</a:t>
            </a:r>
          </a:p>
        </p:txBody>
      </p:sp>
    </p:spTree>
    <p:extLst>
      <p:ext uri="{BB962C8B-B14F-4D97-AF65-F5344CB8AC3E}">
        <p14:creationId xmlns:p14="http://schemas.microsoft.com/office/powerpoint/2010/main" val="201761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quarter" idx="11"/>
          </p:nvPr>
        </p:nvSpPr>
        <p:spPr>
          <a:xfrm>
            <a:off x="1103126" y="589381"/>
            <a:ext cx="4354091" cy="550862"/>
          </a:xfrm>
        </p:spPr>
        <p:txBody>
          <a:bodyPr/>
          <a:lstStyle/>
          <a:p>
            <a:r>
              <a:rPr lang="da-DK" dirty="0"/>
              <a:t>Generationsdag</a:t>
            </a:r>
          </a:p>
        </p:txBody>
      </p:sp>
      <p:sp>
        <p:nvSpPr>
          <p:cNvPr id="4" name="Pladsholder til indhold 3"/>
          <p:cNvSpPr>
            <a:spLocks noGrp="1"/>
          </p:cNvSpPr>
          <p:nvPr>
            <p:ph sz="quarter" idx="12"/>
          </p:nvPr>
        </p:nvSpPr>
        <p:spPr>
          <a:xfrm>
            <a:off x="1103126" y="3566680"/>
            <a:ext cx="6654874" cy="2483600"/>
          </a:xfrm>
        </p:spPr>
        <p:txBody>
          <a:bodyPr/>
          <a:lstStyle/>
          <a:p>
            <a:pPr fontAlgn="base"/>
            <a:r>
              <a:rPr lang="da-DK" sz="1600" b="1" dirty="0"/>
              <a:t>Golfklubben kan eksempelvis lave et af nedenstående arrangementer på Generationsdagen:</a:t>
            </a:r>
          </a:p>
          <a:p>
            <a:pPr marL="285750" indent="-285750" fontAlgn="base">
              <a:buFont typeface="Arial" charset="0"/>
              <a:buChar char="•"/>
            </a:pPr>
            <a:r>
              <a:rPr lang="da-DK" sz="1600" i="1" dirty="0"/>
              <a:t>Åbent Hus arrangement for hele familien </a:t>
            </a:r>
          </a:p>
          <a:p>
            <a:pPr marL="285750" indent="-285750" fontAlgn="base">
              <a:buFont typeface="Arial" charset="0"/>
              <a:buChar char="•"/>
            </a:pPr>
            <a:r>
              <a:rPr lang="da-DK" sz="1600" i="1" dirty="0"/>
              <a:t>En bedsteforældre/barnebarn dag i samarbejde mellem seniorklubben og juniorudvalget</a:t>
            </a:r>
          </a:p>
          <a:p>
            <a:pPr marL="285750" indent="-285750" fontAlgn="base">
              <a:buFont typeface="Arial" charset="0"/>
              <a:buChar char="•"/>
            </a:pPr>
            <a:r>
              <a:rPr lang="da-DK" sz="1600" i="1" dirty="0"/>
              <a:t>En generationsmatch hvor nye golfspillere danner par med etablerede golfspillere</a:t>
            </a:r>
          </a:p>
          <a:p>
            <a:pPr marL="285750" indent="-285750" fontAlgn="base">
              <a:buFont typeface="Arial" charset="0"/>
              <a:buChar char="•"/>
            </a:pPr>
            <a:r>
              <a:rPr lang="da-DK" sz="1600" i="1" dirty="0"/>
              <a:t>Ta' din mor, far, søn eller datter med til golf i klubben</a:t>
            </a:r>
          </a:p>
        </p:txBody>
      </p:sp>
      <p:sp>
        <p:nvSpPr>
          <p:cNvPr id="6" name="Pladsholder til indhold 3"/>
          <p:cNvSpPr txBox="1">
            <a:spLocks/>
          </p:cNvSpPr>
          <p:nvPr/>
        </p:nvSpPr>
        <p:spPr>
          <a:xfrm>
            <a:off x="1103126" y="1635499"/>
            <a:ext cx="6425434" cy="16091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Arial (nul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buFont typeface="Arial" charset="0"/>
              <a:buChar char="•"/>
            </a:pPr>
            <a:r>
              <a:rPr lang="da-DK" sz="1600" dirty="0"/>
              <a:t>Afholdes senest den 20. maj 2018.</a:t>
            </a:r>
          </a:p>
          <a:p>
            <a:pPr marL="285750" indent="-285750" fontAlgn="base">
              <a:buFont typeface="Arial" charset="0"/>
              <a:buChar char="•"/>
            </a:pPr>
            <a:r>
              <a:rPr lang="da-DK" sz="1600" dirty="0" err="1"/>
              <a:t>Goodiebags</a:t>
            </a:r>
            <a:r>
              <a:rPr lang="da-DK" sz="1600" dirty="0"/>
              <a:t> og billetter til </a:t>
            </a:r>
            <a:r>
              <a:rPr lang="da-DK" sz="1600" dirty="0" err="1"/>
              <a:t>Shipco</a:t>
            </a:r>
            <a:r>
              <a:rPr lang="da-DK" sz="1600" dirty="0"/>
              <a:t> Masters til deltagerne på generationsdagen.</a:t>
            </a:r>
          </a:p>
          <a:p>
            <a:pPr marL="285750" indent="-285750" fontAlgn="base">
              <a:buFont typeface="Arial" charset="0"/>
              <a:buChar char="•"/>
            </a:pPr>
            <a:r>
              <a:rPr lang="da-DK" sz="1600" dirty="0"/>
              <a:t>Materialer tilgængelige på DGU’s hjemmeside</a:t>
            </a:r>
          </a:p>
        </p:txBody>
      </p:sp>
      <p:pic>
        <p:nvPicPr>
          <p:cNvPr id="7" name="Billed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8000" y="277439"/>
            <a:ext cx="4129200" cy="5934428"/>
          </a:xfrm>
          <a:prstGeom prst="rect">
            <a:avLst/>
          </a:prstGeom>
          <a:effectLst>
            <a:outerShdw blurRad="50800" dist="38100" dir="2700000" algn="tl" rotWithShape="0">
              <a:prstClr val="black">
                <a:alpha val="40000"/>
              </a:prstClr>
            </a:outerShdw>
          </a:effectLst>
        </p:spPr>
      </p:pic>
      <p:sp>
        <p:nvSpPr>
          <p:cNvPr id="8" name="Pladsholder til indhold 3"/>
          <p:cNvSpPr txBox="1">
            <a:spLocks/>
          </p:cNvSpPr>
          <p:nvPr/>
        </p:nvSpPr>
        <p:spPr>
          <a:xfrm>
            <a:off x="1103126" y="6069305"/>
            <a:ext cx="6654874" cy="5358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Arial (nul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da-DK" sz="1600" dirty="0"/>
              <a:t>Læs mere her: </a:t>
            </a:r>
            <a:r>
              <a:rPr lang="da-DK" sz="1600" b="1" dirty="0">
                <a:solidFill>
                  <a:srgbClr val="346043"/>
                </a:solidFill>
                <a:hlinkClick r:id="rId3"/>
              </a:rPr>
              <a:t>Generationsdag – </a:t>
            </a:r>
            <a:r>
              <a:rPr lang="da-DK" sz="1600" b="1" dirty="0" err="1">
                <a:solidFill>
                  <a:srgbClr val="346043"/>
                </a:solidFill>
                <a:hlinkClick r:id="rId3"/>
              </a:rPr>
              <a:t>Shipco</a:t>
            </a:r>
            <a:r>
              <a:rPr lang="da-DK" sz="1600" b="1" dirty="0">
                <a:solidFill>
                  <a:srgbClr val="346043"/>
                </a:solidFill>
                <a:hlinkClick r:id="rId3"/>
              </a:rPr>
              <a:t> Masters</a:t>
            </a:r>
            <a:endParaRPr lang="da-DK" sz="1600" b="1" i="1" dirty="0">
              <a:solidFill>
                <a:srgbClr val="346043"/>
              </a:solidFill>
            </a:endParaRPr>
          </a:p>
        </p:txBody>
      </p:sp>
    </p:spTree>
    <p:extLst>
      <p:ext uri="{BB962C8B-B14F-4D97-AF65-F5344CB8AC3E}">
        <p14:creationId xmlns:p14="http://schemas.microsoft.com/office/powerpoint/2010/main" val="14239563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billede 11">
            <a:extLst>
              <a:ext uri="{FF2B5EF4-FFF2-40B4-BE49-F238E27FC236}">
                <a16:creationId xmlns:a16="http://schemas.microsoft.com/office/drawing/2014/main" id="{C5FFE35C-F451-E643-8E2B-DF4ADC7FF987}"/>
              </a:ext>
            </a:extLst>
          </p:cNvPr>
          <p:cNvPicPr>
            <a:picLocks noGrp="1" noChangeAspect="1"/>
          </p:cNvPicPr>
          <p:nvPr>
            <p:ph type="pic" sz="quarter" idx="10"/>
          </p:nvPr>
        </p:nvPicPr>
        <p:blipFill>
          <a:blip r:embed="rId3"/>
          <a:srcRect/>
          <a:stretch>
            <a:fillRect/>
          </a:stretch>
        </p:blipFill>
        <p:spPr/>
      </p:pic>
      <p:pic>
        <p:nvPicPr>
          <p:cNvPr id="2" name="Pladsholder til indhold 1"/>
          <p:cNvPicPr>
            <a:picLocks noGrp="1" noChangeAspect="1"/>
          </p:cNvPicPr>
          <p:nvPr>
            <p:ph sz="quarter" idx="11"/>
          </p:nvPr>
        </p:nvPicPr>
        <p:blipFill rotWithShape="1">
          <a:blip r:embed="rId4" cstate="screen">
            <a:extLst>
              <a:ext uri="{28A0092B-C50C-407E-A947-70E740481C1C}">
                <a14:useLocalDpi xmlns:a14="http://schemas.microsoft.com/office/drawing/2010/main"/>
              </a:ext>
            </a:extLst>
          </a:blip>
          <a:srcRect/>
          <a:stretch/>
        </p:blipFill>
        <p:spPr>
          <a:xfrm>
            <a:off x="664601" y="496011"/>
            <a:ext cx="5973110" cy="5961600"/>
          </a:xfrm>
          <a:prstGeom prst="ellipse">
            <a:avLst/>
          </a:prstGeom>
        </p:spPr>
      </p:pic>
      <p:sp>
        <p:nvSpPr>
          <p:cNvPr id="7" name="Rektangel 6"/>
          <p:cNvSpPr/>
          <p:nvPr/>
        </p:nvSpPr>
        <p:spPr>
          <a:xfrm>
            <a:off x="7072656" y="4873495"/>
            <a:ext cx="4860264" cy="1371025"/>
          </a:xfrm>
          <a:prstGeom prst="rect">
            <a:avLst/>
          </a:prstGeom>
          <a:solidFill>
            <a:srgbClr val="E3D89F"/>
          </a:solidFill>
          <a:ln>
            <a:solidFill>
              <a:srgbClr val="E3D89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8" name="Pladsholder til indhold 6">
            <a:extLst>
              <a:ext uri="{FF2B5EF4-FFF2-40B4-BE49-F238E27FC236}">
                <a16:creationId xmlns:a16="http://schemas.microsoft.com/office/drawing/2014/main" id="{8C9BF0E1-56D4-0341-8812-8742FC38A833}"/>
              </a:ext>
            </a:extLst>
          </p:cNvPr>
          <p:cNvSpPr txBox="1">
            <a:spLocks/>
          </p:cNvSpPr>
          <p:nvPr/>
        </p:nvSpPr>
        <p:spPr>
          <a:xfrm>
            <a:off x="7226178" y="1430338"/>
            <a:ext cx="4354091" cy="55086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Arial (nul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4000">
                <a:solidFill>
                  <a:srgbClr val="A64234"/>
                </a:solidFill>
                <a:latin typeface="Arial" charset="0"/>
                <a:ea typeface="Arial" charset="0"/>
                <a:cs typeface="Arial" charset="0"/>
              </a:rPr>
              <a:t>Juniorugen</a:t>
            </a:r>
          </a:p>
          <a:p>
            <a:r>
              <a:rPr lang="da-DK" altLang="x-none" sz="1600" dirty="0">
                <a:latin typeface="Arial" charset="0"/>
                <a:ea typeface="Arial" charset="0"/>
                <a:cs typeface="Arial" charset="0"/>
              </a:rPr>
              <a:t>Rekrutteringskampagne i uge 32</a:t>
            </a:r>
          </a:p>
          <a:p>
            <a:pPr marL="9525" lvl="1" indent="0">
              <a:buFont typeface="Arial" panose="020B0604020202020204" pitchFamily="34" charset="0"/>
              <a:buNone/>
            </a:pPr>
            <a:endParaRPr lang="da-DK" altLang="x-none" sz="1600" dirty="0">
              <a:latin typeface="Arial" charset="0"/>
              <a:ea typeface="Arial" charset="0"/>
              <a:cs typeface="Arial" charset="0"/>
            </a:endParaRPr>
          </a:p>
          <a:p>
            <a:pPr marL="9525" lvl="1" indent="0">
              <a:buFont typeface="Arial" panose="020B0604020202020204" pitchFamily="34" charset="0"/>
              <a:buNone/>
            </a:pPr>
            <a:r>
              <a:rPr lang="da-DK" altLang="x-none" sz="1600" dirty="0">
                <a:solidFill>
                  <a:schemeClr val="tx1"/>
                </a:solidFill>
                <a:latin typeface="Arial" charset="0"/>
                <a:ea typeface="Arial" charset="0"/>
                <a:cs typeface="Arial" charset="0"/>
              </a:rPr>
              <a:t>Klubberne bestemmer selv aktivitet(er) og antal dag</a:t>
            </a:r>
            <a:r>
              <a:rPr lang="pt-BR" altLang="x-none" sz="1600" dirty="0">
                <a:solidFill>
                  <a:schemeClr val="tx1"/>
                </a:solidFill>
                <a:latin typeface="Arial" charset="0"/>
                <a:ea typeface="Arial" charset="0"/>
                <a:cs typeface="Arial" charset="0"/>
              </a:rPr>
              <a:t>(e)</a:t>
            </a:r>
          </a:p>
          <a:p>
            <a:pPr marL="9525" lvl="1" indent="0">
              <a:buFont typeface="Arial" panose="020B0604020202020204" pitchFamily="34" charset="0"/>
              <a:buNone/>
            </a:pPr>
            <a:endParaRPr lang="da-DK" altLang="x-none" sz="1600" dirty="0">
              <a:solidFill>
                <a:schemeClr val="tx1"/>
              </a:solidFill>
              <a:latin typeface="Arial" charset="0"/>
              <a:ea typeface="Arial" charset="0"/>
              <a:cs typeface="Arial" charset="0"/>
            </a:endParaRPr>
          </a:p>
          <a:p>
            <a:pPr marL="9525" lvl="1" indent="0">
              <a:buFont typeface="Arial" panose="020B0604020202020204" pitchFamily="34" charset="0"/>
              <a:buNone/>
            </a:pPr>
            <a:r>
              <a:rPr lang="da-DK" altLang="x-none" sz="1600" dirty="0">
                <a:solidFill>
                  <a:schemeClr val="tx1"/>
                </a:solidFill>
                <a:latin typeface="Arial" charset="0"/>
                <a:ea typeface="Arial" charset="0"/>
                <a:cs typeface="Arial" charset="0"/>
              </a:rPr>
              <a:t>Årlig tilbagevendende aktivitet som Golfens Dag</a:t>
            </a:r>
          </a:p>
          <a:p>
            <a:pPr marL="9525" lvl="1" indent="0">
              <a:buFont typeface="Arial" panose="020B0604020202020204" pitchFamily="34" charset="0"/>
              <a:buNone/>
            </a:pPr>
            <a:endParaRPr lang="da-DK" altLang="x-none" sz="1600" dirty="0">
              <a:solidFill>
                <a:schemeClr val="tx1"/>
              </a:solidFill>
              <a:latin typeface="Arial" charset="0"/>
              <a:ea typeface="Arial" charset="0"/>
              <a:cs typeface="Arial" charset="0"/>
            </a:endParaRPr>
          </a:p>
          <a:p>
            <a:pPr marL="9525" lvl="1" indent="0">
              <a:buFont typeface="Arial" panose="020B0604020202020204" pitchFamily="34" charset="0"/>
              <a:buNone/>
            </a:pPr>
            <a:endParaRPr lang="da-DK" altLang="x-none" sz="1600" dirty="0">
              <a:solidFill>
                <a:schemeClr val="tx1"/>
              </a:solidFill>
              <a:latin typeface="Arial" charset="0"/>
              <a:ea typeface="Arial" charset="0"/>
              <a:cs typeface="Arial" charset="0"/>
            </a:endParaRPr>
          </a:p>
          <a:p>
            <a:pPr marL="9525" lvl="1" indent="0">
              <a:buFont typeface="Arial" panose="020B0604020202020204" pitchFamily="34" charset="0"/>
              <a:buNone/>
            </a:pPr>
            <a:endParaRPr lang="da-DK" altLang="x-none" sz="1600" dirty="0">
              <a:solidFill>
                <a:schemeClr val="tx1"/>
              </a:solidFill>
              <a:latin typeface="Arial" charset="0"/>
              <a:ea typeface="Arial" charset="0"/>
              <a:cs typeface="Arial" charset="0"/>
            </a:endParaRPr>
          </a:p>
          <a:p>
            <a:pPr marL="9525" lvl="1" indent="0">
              <a:buFont typeface="Arial" panose="020B0604020202020204" pitchFamily="34" charset="0"/>
              <a:buNone/>
            </a:pPr>
            <a:endParaRPr lang="da-DK" altLang="x-none" sz="1800" dirty="0">
              <a:solidFill>
                <a:schemeClr val="tx1"/>
              </a:solidFill>
              <a:latin typeface="Myriad Pro Light" charset="0"/>
              <a:cs typeface="Myriad Pro Light" charset="0"/>
            </a:endParaRPr>
          </a:p>
          <a:p>
            <a:endParaRPr lang="da-DK" sz="3600" dirty="0">
              <a:latin typeface="Myriad Pro Cond" charset="0"/>
              <a:ea typeface="Myriad Pro Cond" charset="0"/>
              <a:cs typeface="Myriad Pro Cond" charset="0"/>
            </a:endParaRPr>
          </a:p>
        </p:txBody>
      </p:sp>
      <p:sp>
        <p:nvSpPr>
          <p:cNvPr id="11" name="Rektangel 10"/>
          <p:cNvSpPr/>
          <p:nvPr/>
        </p:nvSpPr>
        <p:spPr>
          <a:xfrm>
            <a:off x="7072656" y="2118360"/>
            <a:ext cx="48260" cy="1981200"/>
          </a:xfrm>
          <a:prstGeom prst="rect">
            <a:avLst/>
          </a:prstGeom>
          <a:solidFill>
            <a:srgbClr val="6B4354"/>
          </a:solidFill>
          <a:ln>
            <a:solidFill>
              <a:srgbClr val="6B435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13" name="Tekstfelt 12"/>
          <p:cNvSpPr txBox="1"/>
          <p:nvPr/>
        </p:nvSpPr>
        <p:spPr>
          <a:xfrm>
            <a:off x="7863983" y="4309040"/>
            <a:ext cx="3078480" cy="461665"/>
          </a:xfrm>
          <a:prstGeom prst="rect">
            <a:avLst/>
          </a:prstGeom>
          <a:noFill/>
        </p:spPr>
        <p:txBody>
          <a:bodyPr wrap="square" rtlCol="0">
            <a:spAutoFit/>
          </a:bodyPr>
          <a:lstStyle/>
          <a:p>
            <a:pPr algn="l"/>
            <a:r>
              <a:rPr lang="da-DK" sz="2400" dirty="0">
                <a:latin typeface="Myriad Pro" charset="0"/>
                <a:ea typeface="Myriad Pro" charset="0"/>
                <a:cs typeface="Myriad Pro" charset="0"/>
              </a:rPr>
              <a:t>TILMELD KLUBBEN NU</a:t>
            </a:r>
          </a:p>
        </p:txBody>
      </p:sp>
      <p:pic>
        <p:nvPicPr>
          <p:cNvPr id="14" name="Billede 13"/>
          <p:cNvPicPr>
            <a:picLocks noChangeAspect="1"/>
          </p:cNvPicPr>
          <p:nvPr/>
        </p:nvPicPr>
        <p:blipFill>
          <a:blip r:embed="rId5" cstate="screen">
            <a:extLst>
              <a:ext uri="{BEBA8EAE-BF5A-486C-A8C5-ECC9F3942E4B}">
                <a14:imgProps xmlns:a14="http://schemas.microsoft.com/office/drawing/2010/main">
                  <a14:imgLayer r:embed="rId6">
                    <a14:imgEffect>
                      <a14:backgroundRemoval t="0" b="99482" l="0" r="100000"/>
                    </a14:imgEffect>
                  </a14:imgLayer>
                </a14:imgProps>
              </a:ext>
              <a:ext uri="{28A0092B-C50C-407E-A947-70E740481C1C}">
                <a14:useLocalDpi xmlns:a14="http://schemas.microsoft.com/office/drawing/2010/main"/>
              </a:ext>
            </a:extLst>
          </a:blip>
          <a:stretch>
            <a:fillRect/>
          </a:stretch>
        </p:blipFill>
        <p:spPr>
          <a:xfrm>
            <a:off x="5173673" y="219697"/>
            <a:ext cx="2012814" cy="2018043"/>
          </a:xfrm>
          <a:prstGeom prst="rect">
            <a:avLst/>
          </a:prstGeom>
        </p:spPr>
      </p:pic>
      <p:sp>
        <p:nvSpPr>
          <p:cNvPr id="15" name="Tekstfelt 14"/>
          <p:cNvSpPr txBox="1"/>
          <p:nvPr/>
        </p:nvSpPr>
        <p:spPr>
          <a:xfrm>
            <a:off x="7091175" y="4859526"/>
            <a:ext cx="4693155" cy="1600438"/>
          </a:xfrm>
          <a:prstGeom prst="rect">
            <a:avLst/>
          </a:prstGeom>
          <a:noFill/>
        </p:spPr>
        <p:txBody>
          <a:bodyPr wrap="square" rtlCol="0">
            <a:spAutoFit/>
          </a:bodyPr>
          <a:lstStyle/>
          <a:p>
            <a:r>
              <a:rPr lang="da-DK" altLang="x-none" sz="1600" b="1" dirty="0">
                <a:latin typeface="Arial" charset="0"/>
                <a:ea typeface="Arial" charset="0"/>
                <a:cs typeface="Arial" charset="0"/>
              </a:rPr>
              <a:t>Kort status på år 1</a:t>
            </a:r>
          </a:p>
          <a:p>
            <a:r>
              <a:rPr lang="da-DK" altLang="x-none" sz="1600" dirty="0">
                <a:latin typeface="Arial" charset="0"/>
                <a:ea typeface="Arial" charset="0"/>
                <a:cs typeface="Arial" charset="0"/>
              </a:rPr>
              <a:t>55 deltagende klubber</a:t>
            </a:r>
          </a:p>
          <a:p>
            <a:r>
              <a:rPr lang="da-DK" altLang="x-none" sz="1600" dirty="0">
                <a:latin typeface="Arial" charset="0"/>
                <a:ea typeface="Arial" charset="0"/>
                <a:cs typeface="Arial" charset="0"/>
              </a:rPr>
              <a:t>+1300 nye børn blev introduceret til golfen</a:t>
            </a:r>
          </a:p>
          <a:p>
            <a:r>
              <a:rPr lang="da-DK" altLang="x-none" sz="1600" dirty="0">
                <a:latin typeface="Arial" charset="0"/>
                <a:ea typeface="Arial" charset="0"/>
                <a:cs typeface="Arial" charset="0"/>
              </a:rPr>
              <a:t>+25 børn blev i </a:t>
            </a:r>
            <a:r>
              <a:rPr lang="da-DK" altLang="x-none" sz="1600" dirty="0" err="1">
                <a:latin typeface="Arial" charset="0"/>
                <a:ea typeface="Arial" charset="0"/>
                <a:cs typeface="Arial" charset="0"/>
              </a:rPr>
              <a:t>gns</a:t>
            </a:r>
            <a:r>
              <a:rPr lang="da-DK" altLang="x-none" sz="1600" dirty="0">
                <a:latin typeface="Arial" charset="0"/>
                <a:ea typeface="Arial" charset="0"/>
                <a:cs typeface="Arial" charset="0"/>
              </a:rPr>
              <a:t>. introduceret til golf i hver klub</a:t>
            </a:r>
          </a:p>
          <a:p>
            <a:r>
              <a:rPr lang="da-DK" altLang="x-none" sz="1600" dirty="0">
                <a:latin typeface="Arial" charset="0"/>
                <a:ea typeface="Arial" charset="0"/>
                <a:cs typeface="Arial" charset="0"/>
              </a:rPr>
              <a:t>+100 nye juniorindmeldelser i ugen</a:t>
            </a:r>
          </a:p>
          <a:p>
            <a:endParaRPr lang="da-DK" dirty="0">
              <a:latin typeface="Myriad Pro Light" charset="0"/>
              <a:cs typeface="Myriad Pro Light" charset="0"/>
            </a:endParaRPr>
          </a:p>
        </p:txBody>
      </p:sp>
    </p:spTree>
    <p:extLst>
      <p:ext uri="{BB962C8B-B14F-4D97-AF65-F5344CB8AC3E}">
        <p14:creationId xmlns:p14="http://schemas.microsoft.com/office/powerpoint/2010/main" val="1556950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billede 11">
            <a:extLst>
              <a:ext uri="{FF2B5EF4-FFF2-40B4-BE49-F238E27FC236}">
                <a16:creationId xmlns:a16="http://schemas.microsoft.com/office/drawing/2014/main" id="{C5FFE35C-F451-E643-8E2B-DF4ADC7FF987}"/>
              </a:ext>
            </a:extLst>
          </p:cNvPr>
          <p:cNvPicPr>
            <a:picLocks noGrp="1" noChangeAspect="1"/>
          </p:cNvPicPr>
          <p:nvPr>
            <p:ph type="pic" sz="quarter" idx="10"/>
          </p:nvPr>
        </p:nvPicPr>
        <p:blipFill>
          <a:blip r:embed="rId2"/>
          <a:srcRect/>
          <a:stretch>
            <a:fillRect/>
          </a:stretch>
        </p:blipFill>
        <p:spPr/>
      </p:pic>
      <p:pic>
        <p:nvPicPr>
          <p:cNvPr id="2" name="Pladsholder til indhold 1"/>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a:stretch/>
        </p:blipFill>
        <p:spPr>
          <a:xfrm>
            <a:off x="664601" y="496011"/>
            <a:ext cx="5973110" cy="5961600"/>
          </a:xfrm>
          <a:prstGeom prst="ellipse">
            <a:avLst/>
          </a:prstGeom>
        </p:spPr>
      </p:pic>
      <p:sp>
        <p:nvSpPr>
          <p:cNvPr id="3" name="Ellipse 2"/>
          <p:cNvSpPr/>
          <p:nvPr/>
        </p:nvSpPr>
        <p:spPr>
          <a:xfrm>
            <a:off x="664601" y="496011"/>
            <a:ext cx="5973110" cy="5923922"/>
          </a:xfrm>
          <a:prstGeom prst="ellipse">
            <a:avLst/>
          </a:prstGeom>
          <a:solidFill>
            <a:srgbClr val="6B4354">
              <a:alpha val="67059"/>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7" name="Rektangel 6"/>
          <p:cNvSpPr/>
          <p:nvPr/>
        </p:nvSpPr>
        <p:spPr>
          <a:xfrm>
            <a:off x="7072656" y="4873495"/>
            <a:ext cx="4860264" cy="1371025"/>
          </a:xfrm>
          <a:prstGeom prst="rect">
            <a:avLst/>
          </a:prstGeom>
          <a:solidFill>
            <a:srgbClr val="E3D89F"/>
          </a:solidFill>
          <a:ln>
            <a:solidFill>
              <a:srgbClr val="E3D89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8" name="Pladsholder til indhold 6">
            <a:extLst>
              <a:ext uri="{FF2B5EF4-FFF2-40B4-BE49-F238E27FC236}">
                <a16:creationId xmlns:a16="http://schemas.microsoft.com/office/drawing/2014/main" id="{8C9BF0E1-56D4-0341-8812-8742FC38A833}"/>
              </a:ext>
            </a:extLst>
          </p:cNvPr>
          <p:cNvSpPr txBox="1">
            <a:spLocks/>
          </p:cNvSpPr>
          <p:nvPr/>
        </p:nvSpPr>
        <p:spPr>
          <a:xfrm>
            <a:off x="7226178" y="1430338"/>
            <a:ext cx="4354091" cy="55086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Arial (nul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4000">
                <a:solidFill>
                  <a:srgbClr val="A64234"/>
                </a:solidFill>
                <a:latin typeface="Arial" charset="0"/>
                <a:ea typeface="Arial" charset="0"/>
                <a:cs typeface="Arial" charset="0"/>
              </a:rPr>
              <a:t>Juniorugen</a:t>
            </a:r>
          </a:p>
          <a:p>
            <a:r>
              <a:rPr lang="da-DK" altLang="x-none" sz="1600" dirty="0">
                <a:latin typeface="Arial" charset="0"/>
                <a:ea typeface="Arial" charset="0"/>
                <a:cs typeface="Arial" charset="0"/>
              </a:rPr>
              <a:t>Rekrutteringskampagne i uge 32</a:t>
            </a:r>
          </a:p>
          <a:p>
            <a:pPr marL="9525" lvl="1" indent="0">
              <a:buFont typeface="Arial" panose="020B0604020202020204" pitchFamily="34" charset="0"/>
              <a:buNone/>
            </a:pPr>
            <a:endParaRPr lang="da-DK" altLang="x-none" sz="1600" dirty="0">
              <a:latin typeface="Arial" charset="0"/>
              <a:ea typeface="Arial" charset="0"/>
              <a:cs typeface="Arial" charset="0"/>
            </a:endParaRPr>
          </a:p>
          <a:p>
            <a:pPr marL="9525" lvl="1" indent="0">
              <a:buFont typeface="Arial" panose="020B0604020202020204" pitchFamily="34" charset="0"/>
              <a:buNone/>
            </a:pPr>
            <a:r>
              <a:rPr lang="da-DK" altLang="x-none" sz="1600" dirty="0">
                <a:solidFill>
                  <a:schemeClr val="tx1"/>
                </a:solidFill>
                <a:latin typeface="Arial" charset="0"/>
                <a:ea typeface="Arial" charset="0"/>
                <a:cs typeface="Arial" charset="0"/>
              </a:rPr>
              <a:t>Klubberne bestemmer selv aktivitet(er) og antal dag</a:t>
            </a:r>
            <a:r>
              <a:rPr lang="pt-BR" altLang="x-none" sz="1600" dirty="0">
                <a:solidFill>
                  <a:schemeClr val="tx1"/>
                </a:solidFill>
                <a:latin typeface="Arial" charset="0"/>
                <a:ea typeface="Arial" charset="0"/>
                <a:cs typeface="Arial" charset="0"/>
              </a:rPr>
              <a:t>(e)</a:t>
            </a:r>
          </a:p>
          <a:p>
            <a:pPr marL="9525" lvl="1" indent="0">
              <a:buFont typeface="Arial" panose="020B0604020202020204" pitchFamily="34" charset="0"/>
              <a:buNone/>
            </a:pPr>
            <a:endParaRPr lang="da-DK" altLang="x-none" sz="1600" dirty="0">
              <a:solidFill>
                <a:schemeClr val="tx1"/>
              </a:solidFill>
              <a:latin typeface="Arial" charset="0"/>
              <a:ea typeface="Arial" charset="0"/>
              <a:cs typeface="Arial" charset="0"/>
            </a:endParaRPr>
          </a:p>
          <a:p>
            <a:pPr marL="9525" lvl="1" indent="0">
              <a:buFont typeface="Arial" panose="020B0604020202020204" pitchFamily="34" charset="0"/>
              <a:buNone/>
            </a:pPr>
            <a:r>
              <a:rPr lang="da-DK" altLang="x-none" sz="1600" dirty="0">
                <a:solidFill>
                  <a:schemeClr val="tx1"/>
                </a:solidFill>
                <a:latin typeface="Arial" charset="0"/>
                <a:ea typeface="Arial" charset="0"/>
                <a:cs typeface="Arial" charset="0"/>
              </a:rPr>
              <a:t>Årlig tilbagevendende aktivitet som Golfens Dag</a:t>
            </a:r>
          </a:p>
          <a:p>
            <a:pPr marL="9525" lvl="1" indent="0">
              <a:buFont typeface="Arial" panose="020B0604020202020204" pitchFamily="34" charset="0"/>
              <a:buNone/>
            </a:pPr>
            <a:endParaRPr lang="da-DK" altLang="x-none" sz="1600" dirty="0">
              <a:solidFill>
                <a:schemeClr val="tx1"/>
              </a:solidFill>
              <a:latin typeface="Arial" charset="0"/>
              <a:ea typeface="Arial" charset="0"/>
              <a:cs typeface="Arial" charset="0"/>
            </a:endParaRPr>
          </a:p>
          <a:p>
            <a:pPr marL="9525" lvl="1" indent="0">
              <a:buFont typeface="Arial" panose="020B0604020202020204" pitchFamily="34" charset="0"/>
              <a:buNone/>
            </a:pPr>
            <a:endParaRPr lang="da-DK" altLang="x-none" sz="1600" dirty="0">
              <a:solidFill>
                <a:schemeClr val="tx1"/>
              </a:solidFill>
              <a:latin typeface="Arial" charset="0"/>
              <a:ea typeface="Arial" charset="0"/>
              <a:cs typeface="Arial" charset="0"/>
            </a:endParaRPr>
          </a:p>
          <a:p>
            <a:pPr marL="9525" lvl="1" indent="0">
              <a:buFont typeface="Arial" panose="020B0604020202020204" pitchFamily="34" charset="0"/>
              <a:buNone/>
            </a:pPr>
            <a:endParaRPr lang="da-DK" altLang="x-none" sz="1600" dirty="0">
              <a:solidFill>
                <a:schemeClr val="tx1"/>
              </a:solidFill>
              <a:latin typeface="Arial" charset="0"/>
              <a:ea typeface="Arial" charset="0"/>
              <a:cs typeface="Arial" charset="0"/>
            </a:endParaRPr>
          </a:p>
          <a:p>
            <a:pPr marL="9525" lvl="1" indent="0">
              <a:buFont typeface="Arial" panose="020B0604020202020204" pitchFamily="34" charset="0"/>
              <a:buNone/>
            </a:pPr>
            <a:endParaRPr lang="da-DK" altLang="x-none" sz="1800" dirty="0">
              <a:solidFill>
                <a:schemeClr val="tx1"/>
              </a:solidFill>
              <a:latin typeface="Myriad Pro Light" charset="0"/>
              <a:cs typeface="Myriad Pro Light" charset="0"/>
            </a:endParaRPr>
          </a:p>
          <a:p>
            <a:endParaRPr lang="da-DK" sz="3600" dirty="0">
              <a:latin typeface="Myriad Pro Cond" charset="0"/>
              <a:ea typeface="Myriad Pro Cond" charset="0"/>
              <a:cs typeface="Myriad Pro Cond" charset="0"/>
            </a:endParaRPr>
          </a:p>
        </p:txBody>
      </p:sp>
      <p:sp>
        <p:nvSpPr>
          <p:cNvPr id="11" name="Rektangel 10"/>
          <p:cNvSpPr/>
          <p:nvPr/>
        </p:nvSpPr>
        <p:spPr>
          <a:xfrm>
            <a:off x="7072656" y="2118360"/>
            <a:ext cx="48260" cy="1981200"/>
          </a:xfrm>
          <a:prstGeom prst="rect">
            <a:avLst/>
          </a:prstGeom>
          <a:solidFill>
            <a:srgbClr val="6B4354"/>
          </a:solidFill>
          <a:ln>
            <a:solidFill>
              <a:srgbClr val="6B435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13" name="Tekstfelt 12"/>
          <p:cNvSpPr txBox="1"/>
          <p:nvPr/>
        </p:nvSpPr>
        <p:spPr>
          <a:xfrm>
            <a:off x="7863983" y="4309040"/>
            <a:ext cx="3078480" cy="461665"/>
          </a:xfrm>
          <a:prstGeom prst="rect">
            <a:avLst/>
          </a:prstGeom>
          <a:noFill/>
        </p:spPr>
        <p:txBody>
          <a:bodyPr wrap="square" rtlCol="0">
            <a:spAutoFit/>
          </a:bodyPr>
          <a:lstStyle/>
          <a:p>
            <a:pPr algn="l"/>
            <a:r>
              <a:rPr lang="da-DK" sz="2400" dirty="0">
                <a:latin typeface="Myriad Pro" charset="0"/>
                <a:ea typeface="Myriad Pro" charset="0"/>
                <a:cs typeface="Myriad Pro" charset="0"/>
              </a:rPr>
              <a:t>TILMELD KLUBBEN NU</a:t>
            </a:r>
          </a:p>
        </p:txBody>
      </p:sp>
      <p:pic>
        <p:nvPicPr>
          <p:cNvPr id="14" name="Billede 13"/>
          <p:cNvPicPr>
            <a:picLocks noChangeAspect="1"/>
          </p:cNvPicPr>
          <p:nvPr/>
        </p:nvPicPr>
        <p:blipFill>
          <a:blip r:embed="rId4" cstate="screen">
            <a:extLst>
              <a:ext uri="{BEBA8EAE-BF5A-486C-A8C5-ECC9F3942E4B}">
                <a14:imgProps xmlns:a14="http://schemas.microsoft.com/office/drawing/2010/main">
                  <a14:imgLayer r:embed="rId5">
                    <a14:imgEffect>
                      <a14:backgroundRemoval t="0" b="99482" l="0" r="100000"/>
                    </a14:imgEffect>
                  </a14:imgLayer>
                </a14:imgProps>
              </a:ext>
              <a:ext uri="{28A0092B-C50C-407E-A947-70E740481C1C}">
                <a14:useLocalDpi xmlns:a14="http://schemas.microsoft.com/office/drawing/2010/main"/>
              </a:ext>
            </a:extLst>
          </a:blip>
          <a:stretch>
            <a:fillRect/>
          </a:stretch>
        </p:blipFill>
        <p:spPr>
          <a:xfrm>
            <a:off x="5173673" y="219697"/>
            <a:ext cx="2012814" cy="2018043"/>
          </a:xfrm>
          <a:prstGeom prst="rect">
            <a:avLst/>
          </a:prstGeom>
        </p:spPr>
      </p:pic>
      <p:sp>
        <p:nvSpPr>
          <p:cNvPr id="15" name="Rektangel 14"/>
          <p:cNvSpPr/>
          <p:nvPr/>
        </p:nvSpPr>
        <p:spPr>
          <a:xfrm>
            <a:off x="2263743" y="1812114"/>
            <a:ext cx="2822607" cy="3171366"/>
          </a:xfrm>
          <a:prstGeom prst="rect">
            <a:avLst/>
          </a:prstGeom>
          <a:noFill/>
          <a:ln w="117475">
            <a:solidFill>
              <a:srgbClr val="E46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p:cNvSpPr txBox="1"/>
          <p:nvPr/>
        </p:nvSpPr>
        <p:spPr>
          <a:xfrm>
            <a:off x="2381572" y="5058411"/>
            <a:ext cx="2539167" cy="646331"/>
          </a:xfrm>
          <a:prstGeom prst="rect">
            <a:avLst/>
          </a:prstGeom>
          <a:noFill/>
        </p:spPr>
        <p:txBody>
          <a:bodyPr wrap="square" rtlCol="0">
            <a:spAutoFit/>
          </a:bodyPr>
          <a:lstStyle/>
          <a:p>
            <a:pPr algn="ctr"/>
            <a:r>
              <a:rPr lang="da-DK" dirty="0">
                <a:solidFill>
                  <a:schemeClr val="bg1"/>
                </a:solidFill>
                <a:latin typeface="Arial" charset="0"/>
                <a:ea typeface="Arial" charset="0"/>
                <a:cs typeface="Arial" charset="0"/>
              </a:rPr>
              <a:t>DELTAG I JUNIORUGEN</a:t>
            </a:r>
            <a:endParaRPr lang="da-DK" sz="1600" dirty="0">
              <a:solidFill>
                <a:schemeClr val="bg1"/>
              </a:solidFill>
              <a:latin typeface="Arial" charset="0"/>
              <a:ea typeface="Arial" charset="0"/>
              <a:cs typeface="Arial" charset="0"/>
            </a:endParaRPr>
          </a:p>
        </p:txBody>
      </p:sp>
      <p:sp>
        <p:nvSpPr>
          <p:cNvPr id="17" name="Tekstfelt 16"/>
          <p:cNvSpPr txBox="1"/>
          <p:nvPr/>
        </p:nvSpPr>
        <p:spPr>
          <a:xfrm>
            <a:off x="2263743" y="3039435"/>
            <a:ext cx="2822607" cy="646331"/>
          </a:xfrm>
          <a:prstGeom prst="rect">
            <a:avLst/>
          </a:prstGeom>
          <a:noFill/>
        </p:spPr>
        <p:txBody>
          <a:bodyPr wrap="square" rtlCol="0">
            <a:spAutoFit/>
          </a:bodyPr>
          <a:lstStyle/>
          <a:p>
            <a:r>
              <a:rPr lang="da-DK" sz="3600" spc="-150" dirty="0">
                <a:solidFill>
                  <a:schemeClr val="bg1"/>
                </a:solidFill>
                <a:latin typeface="Arial" charset="0"/>
                <a:ea typeface="Arial" charset="0"/>
                <a:cs typeface="Arial" charset="0"/>
              </a:rPr>
              <a:t>+FÅ</a:t>
            </a:r>
          </a:p>
        </p:txBody>
      </p:sp>
      <p:sp>
        <p:nvSpPr>
          <p:cNvPr id="18" name="Tekstfelt 17"/>
          <p:cNvSpPr txBox="1"/>
          <p:nvPr/>
        </p:nvSpPr>
        <p:spPr>
          <a:xfrm>
            <a:off x="2298099" y="3515437"/>
            <a:ext cx="3428331" cy="1384995"/>
          </a:xfrm>
          <a:prstGeom prst="rect">
            <a:avLst/>
          </a:prstGeom>
          <a:noFill/>
        </p:spPr>
        <p:txBody>
          <a:bodyPr wrap="square" rtlCol="0">
            <a:spAutoFit/>
          </a:bodyPr>
          <a:lstStyle/>
          <a:p>
            <a:r>
              <a:rPr lang="da-DK" sz="1400" dirty="0">
                <a:solidFill>
                  <a:schemeClr val="bg1"/>
                </a:solidFill>
                <a:latin typeface="Arial" charset="0"/>
                <a:ea typeface="Arial" charset="0"/>
                <a:cs typeface="Arial" charset="0"/>
              </a:rPr>
              <a:t>Goodiebags</a:t>
            </a:r>
          </a:p>
          <a:p>
            <a:r>
              <a:rPr lang="da-DK" sz="1400" dirty="0">
                <a:solidFill>
                  <a:schemeClr val="bg1"/>
                </a:solidFill>
                <a:latin typeface="Arial" charset="0"/>
                <a:ea typeface="Arial" charset="0"/>
                <a:cs typeface="Arial" charset="0"/>
              </a:rPr>
              <a:t>Start Kit</a:t>
            </a:r>
          </a:p>
          <a:p>
            <a:r>
              <a:rPr lang="da-DK" sz="1400" dirty="0">
                <a:solidFill>
                  <a:schemeClr val="bg1"/>
                </a:solidFill>
                <a:latin typeface="Arial" charset="0"/>
                <a:ea typeface="Arial" charset="0"/>
                <a:cs typeface="Arial" charset="0"/>
              </a:rPr>
              <a:t>C More golf licens til frivillige</a:t>
            </a:r>
          </a:p>
          <a:p>
            <a:r>
              <a:rPr lang="da-DK" sz="1400" dirty="0">
                <a:solidFill>
                  <a:schemeClr val="bg1"/>
                </a:solidFill>
                <a:latin typeface="Arial" charset="0"/>
                <a:ea typeface="Arial" charset="0"/>
                <a:cs typeface="Arial" charset="0"/>
              </a:rPr>
              <a:t>Junioruge-guide</a:t>
            </a:r>
          </a:p>
          <a:p>
            <a:r>
              <a:rPr lang="da-DK" sz="1400" dirty="0">
                <a:solidFill>
                  <a:schemeClr val="bg1"/>
                </a:solidFill>
                <a:latin typeface="Arial" charset="0"/>
                <a:ea typeface="Arial" charset="0"/>
                <a:cs typeface="Arial" charset="0"/>
              </a:rPr>
              <a:t>Juniorkonsulent (valgfri)</a:t>
            </a:r>
          </a:p>
          <a:p>
            <a:r>
              <a:rPr lang="da-DK" sz="1400" dirty="0">
                <a:solidFill>
                  <a:schemeClr val="bg1"/>
                </a:solidFill>
                <a:latin typeface="Arial" charset="0"/>
                <a:ea typeface="Arial" charset="0"/>
                <a:cs typeface="Arial" charset="0"/>
              </a:rPr>
              <a:t>500,</a:t>
            </a:r>
            <a:r>
              <a:rPr lang="mr-IN" sz="1400" dirty="0">
                <a:solidFill>
                  <a:schemeClr val="bg1"/>
                </a:solidFill>
                <a:latin typeface="Arial" charset="0"/>
                <a:ea typeface="Arial" charset="0"/>
                <a:cs typeface="Arial" charset="0"/>
              </a:rPr>
              <a:t>-</a:t>
            </a:r>
            <a:r>
              <a:rPr lang="da-DK" sz="1400" dirty="0">
                <a:solidFill>
                  <a:schemeClr val="bg1"/>
                </a:solidFill>
                <a:latin typeface="Arial" charset="0"/>
                <a:ea typeface="Arial" charset="0"/>
                <a:cs typeface="Arial" charset="0"/>
              </a:rPr>
              <a:t> kr. til Facebookannoncering</a:t>
            </a:r>
          </a:p>
        </p:txBody>
      </p:sp>
      <p:sp>
        <p:nvSpPr>
          <p:cNvPr id="19" name="Tekstfelt 18"/>
          <p:cNvSpPr txBox="1"/>
          <p:nvPr/>
        </p:nvSpPr>
        <p:spPr>
          <a:xfrm>
            <a:off x="7091175" y="4859526"/>
            <a:ext cx="4693155" cy="1600438"/>
          </a:xfrm>
          <a:prstGeom prst="rect">
            <a:avLst/>
          </a:prstGeom>
          <a:noFill/>
        </p:spPr>
        <p:txBody>
          <a:bodyPr wrap="square" rtlCol="0">
            <a:spAutoFit/>
          </a:bodyPr>
          <a:lstStyle/>
          <a:p>
            <a:r>
              <a:rPr lang="da-DK" altLang="x-none" sz="1600" b="1" dirty="0">
                <a:latin typeface="Arial" charset="0"/>
                <a:ea typeface="Arial" charset="0"/>
                <a:cs typeface="Arial" charset="0"/>
              </a:rPr>
              <a:t>Kort status på år 1</a:t>
            </a:r>
          </a:p>
          <a:p>
            <a:r>
              <a:rPr lang="da-DK" altLang="x-none" sz="1600" dirty="0">
                <a:latin typeface="Arial" charset="0"/>
                <a:ea typeface="Arial" charset="0"/>
                <a:cs typeface="Arial" charset="0"/>
              </a:rPr>
              <a:t>55 deltagende klubber</a:t>
            </a:r>
          </a:p>
          <a:p>
            <a:r>
              <a:rPr lang="da-DK" altLang="x-none" sz="1600" dirty="0">
                <a:latin typeface="Arial" charset="0"/>
                <a:ea typeface="Arial" charset="0"/>
                <a:cs typeface="Arial" charset="0"/>
              </a:rPr>
              <a:t>+1300 nye børn blev introduceret til golfen</a:t>
            </a:r>
          </a:p>
          <a:p>
            <a:r>
              <a:rPr lang="da-DK" altLang="x-none" sz="1600" dirty="0">
                <a:latin typeface="Arial" charset="0"/>
                <a:ea typeface="Arial" charset="0"/>
                <a:cs typeface="Arial" charset="0"/>
              </a:rPr>
              <a:t>+25 børn blev i </a:t>
            </a:r>
            <a:r>
              <a:rPr lang="da-DK" altLang="x-none" sz="1600" dirty="0" err="1">
                <a:latin typeface="Arial" charset="0"/>
                <a:ea typeface="Arial" charset="0"/>
                <a:cs typeface="Arial" charset="0"/>
              </a:rPr>
              <a:t>gns</a:t>
            </a:r>
            <a:r>
              <a:rPr lang="da-DK" altLang="x-none" sz="1600" dirty="0">
                <a:latin typeface="Arial" charset="0"/>
                <a:ea typeface="Arial" charset="0"/>
                <a:cs typeface="Arial" charset="0"/>
              </a:rPr>
              <a:t>. introduceret til golf i hver klub</a:t>
            </a:r>
          </a:p>
          <a:p>
            <a:r>
              <a:rPr lang="da-DK" altLang="x-none" sz="1600" dirty="0">
                <a:latin typeface="Arial" charset="0"/>
                <a:ea typeface="Arial" charset="0"/>
                <a:cs typeface="Arial" charset="0"/>
              </a:rPr>
              <a:t>+100 nye juniorindmeldelser i ugen</a:t>
            </a:r>
          </a:p>
          <a:p>
            <a:endParaRPr lang="da-DK" dirty="0">
              <a:latin typeface="Myriad Pro Light" charset="0"/>
              <a:cs typeface="Myriad Pro Light" charset="0"/>
            </a:endParaRPr>
          </a:p>
        </p:txBody>
      </p:sp>
    </p:spTree>
    <p:extLst>
      <p:ext uri="{BB962C8B-B14F-4D97-AF65-F5344CB8AC3E}">
        <p14:creationId xmlns:p14="http://schemas.microsoft.com/office/powerpoint/2010/main" val="5834535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76124" y="166764"/>
            <a:ext cx="1697176" cy="3030671"/>
          </a:xfrm>
          <a:prstGeom prst="rect">
            <a:avLst/>
          </a:prstGeom>
        </p:spPr>
      </p:pic>
      <p:sp>
        <p:nvSpPr>
          <p:cNvPr id="3" name="Pladsholder til indhold 2">
            <a:extLst>
              <a:ext uri="{FF2B5EF4-FFF2-40B4-BE49-F238E27FC236}">
                <a16:creationId xmlns:a16="http://schemas.microsoft.com/office/drawing/2014/main" id="{46AEEDA5-DCEC-2B4B-B601-3BFB68F7A921}"/>
              </a:ext>
            </a:extLst>
          </p:cNvPr>
          <p:cNvSpPr>
            <a:spLocks noGrp="1"/>
          </p:cNvSpPr>
          <p:nvPr>
            <p:ph sz="quarter" idx="11"/>
          </p:nvPr>
        </p:nvSpPr>
        <p:spPr>
          <a:xfrm>
            <a:off x="1103125" y="499081"/>
            <a:ext cx="5674193" cy="550862"/>
          </a:xfrm>
        </p:spPr>
        <p:txBody>
          <a:bodyPr/>
          <a:lstStyle/>
          <a:p>
            <a:r>
              <a:rPr lang="da-DK" dirty="0" err="1"/>
              <a:t>GOLFsporet</a:t>
            </a:r>
            <a:endParaRPr lang="da-DK" dirty="0"/>
          </a:p>
        </p:txBody>
      </p:sp>
      <p:sp>
        <p:nvSpPr>
          <p:cNvPr id="4" name="Pladsholder til indhold 3">
            <a:extLst>
              <a:ext uri="{FF2B5EF4-FFF2-40B4-BE49-F238E27FC236}">
                <a16:creationId xmlns:a16="http://schemas.microsoft.com/office/drawing/2014/main" id="{E57BEBBF-C1C2-0246-8852-4AC49627BF6E}"/>
              </a:ext>
            </a:extLst>
          </p:cNvPr>
          <p:cNvSpPr>
            <a:spLocks noGrp="1"/>
          </p:cNvSpPr>
          <p:nvPr>
            <p:ph sz="quarter" idx="12"/>
          </p:nvPr>
        </p:nvSpPr>
        <p:spPr>
          <a:xfrm>
            <a:off x="1103125" y="1401205"/>
            <a:ext cx="6239435" cy="550862"/>
          </a:xfrm>
        </p:spPr>
        <p:txBody>
          <a:bodyPr/>
          <a:lstStyle/>
          <a:p>
            <a:pPr marL="342900" indent="-342900">
              <a:buFont typeface="Arial" charset="0"/>
              <a:buChar char="•"/>
            </a:pPr>
            <a:r>
              <a:rPr lang="da-DK" sz="2000" dirty="0"/>
              <a:t>Ny app – kortlæg golfspillernes færden (tid og sted)</a:t>
            </a:r>
          </a:p>
          <a:p>
            <a:pPr marL="342900" indent="-342900">
              <a:buFont typeface="Arial" charset="0"/>
              <a:buChar char="•"/>
            </a:pPr>
            <a:r>
              <a:rPr lang="da-DK" sz="2000" dirty="0"/>
              <a:t>Få optimeret jeres flow og drift – giv spillerne en bedre golfoplevelse</a:t>
            </a:r>
          </a:p>
          <a:p>
            <a:endParaRPr lang="da-DK" sz="2000" dirty="0"/>
          </a:p>
          <a:p>
            <a:endParaRPr lang="da-DK" sz="2000" dirty="0"/>
          </a:p>
          <a:p>
            <a:endParaRPr lang="da-DK" sz="2000" dirty="0"/>
          </a:p>
        </p:txBody>
      </p:sp>
      <p:pic>
        <p:nvPicPr>
          <p:cNvPr id="6" name="Billede 5">
            <a:extLst>
              <a:ext uri="{FF2B5EF4-FFF2-40B4-BE49-F238E27FC236}">
                <a16:creationId xmlns:a16="http://schemas.microsoft.com/office/drawing/2014/main" id="{12767B1C-E64C-4196-82CB-E2B5A10787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2057" y="588120"/>
            <a:ext cx="1119298" cy="1989862"/>
          </a:xfrm>
          <a:prstGeom prst="rect">
            <a:avLst/>
          </a:prstGeom>
        </p:spPr>
      </p:pic>
      <p:pic>
        <p:nvPicPr>
          <p:cNvPr id="2" name="Billed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8286" y="3327334"/>
            <a:ext cx="5413679" cy="2741780"/>
          </a:xfrm>
          <a:prstGeom prst="rect">
            <a:avLst/>
          </a:prstGeom>
          <a:effectLst>
            <a:outerShdw blurRad="50800" dist="38100" dir="2700000" algn="tl" rotWithShape="0">
              <a:prstClr val="black">
                <a:alpha val="40000"/>
              </a:prstClr>
            </a:outerShdw>
          </a:effectLst>
        </p:spPr>
      </p:pic>
      <p:pic>
        <p:nvPicPr>
          <p:cNvPr id="5" name="Billed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028" y="2992516"/>
            <a:ext cx="3753591" cy="3411415"/>
          </a:xfrm>
          <a:prstGeom prst="rect">
            <a:avLst/>
          </a:prstGeom>
          <a:effectLst>
            <a:outerShdw blurRad="50800" dist="38100" dir="2700000" algn="tl" rotWithShape="0">
              <a:prstClr val="black">
                <a:alpha val="40000"/>
              </a:prstClr>
            </a:outerShdw>
          </a:effectLst>
        </p:spPr>
      </p:pic>
      <p:sp>
        <p:nvSpPr>
          <p:cNvPr id="10" name="Rektangel 9"/>
          <p:cNvSpPr/>
          <p:nvPr/>
        </p:nvSpPr>
        <p:spPr>
          <a:xfrm>
            <a:off x="9076124" y="2933524"/>
            <a:ext cx="1697176" cy="334818"/>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50379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67707" y="3722174"/>
            <a:ext cx="3924293" cy="2352675"/>
          </a:xfrm>
          <a:prstGeom prst="rect">
            <a:avLst/>
          </a:prstGeom>
        </p:spPr>
      </p:pic>
      <p:sp>
        <p:nvSpPr>
          <p:cNvPr id="5" name="Pladsholder til indhold 4">
            <a:extLst>
              <a:ext uri="{FF2B5EF4-FFF2-40B4-BE49-F238E27FC236}">
                <a16:creationId xmlns:a16="http://schemas.microsoft.com/office/drawing/2014/main" id="{5A88C60F-85C7-4345-A991-3C0528B972A0}"/>
              </a:ext>
            </a:extLst>
          </p:cNvPr>
          <p:cNvSpPr>
            <a:spLocks noGrp="1"/>
          </p:cNvSpPr>
          <p:nvPr>
            <p:ph sz="quarter" idx="11"/>
          </p:nvPr>
        </p:nvSpPr>
        <p:spPr>
          <a:xfrm>
            <a:off x="839787" y="366738"/>
            <a:ext cx="9135486" cy="550862"/>
          </a:xfrm>
        </p:spPr>
        <p:txBody>
          <a:bodyPr/>
          <a:lstStyle/>
          <a:p>
            <a:r>
              <a:rPr lang="da-DK" dirty="0"/>
              <a:t>God nyhed til danske idrætsforeninger</a:t>
            </a:r>
          </a:p>
        </p:txBody>
      </p:sp>
      <p:sp>
        <p:nvSpPr>
          <p:cNvPr id="6" name="Pladsholder til indhold 5">
            <a:extLst>
              <a:ext uri="{FF2B5EF4-FFF2-40B4-BE49-F238E27FC236}">
                <a16:creationId xmlns:a16="http://schemas.microsoft.com/office/drawing/2014/main" id="{CE85CDF9-CD0D-0C49-B3DB-54395AA8119B}"/>
              </a:ext>
            </a:extLst>
          </p:cNvPr>
          <p:cNvSpPr txBox="1">
            <a:spLocks/>
          </p:cNvSpPr>
          <p:nvPr/>
        </p:nvSpPr>
        <p:spPr>
          <a:xfrm>
            <a:off x="840479" y="1570825"/>
            <a:ext cx="10464830" cy="7024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Arial (nul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a:t>De tidligere spillehals/automatmidler udgør nu en pulje på 45 mio. kr. om året</a:t>
            </a:r>
          </a:p>
        </p:txBody>
      </p:sp>
      <p:sp>
        <p:nvSpPr>
          <p:cNvPr id="8" name="Pladsholder til indhold 4">
            <a:extLst>
              <a:ext uri="{FF2B5EF4-FFF2-40B4-BE49-F238E27FC236}">
                <a16:creationId xmlns:a16="http://schemas.microsoft.com/office/drawing/2014/main" id="{5A88C60F-85C7-4345-A991-3C0528B972A0}"/>
              </a:ext>
            </a:extLst>
          </p:cNvPr>
          <p:cNvSpPr txBox="1">
            <a:spLocks/>
          </p:cNvSpPr>
          <p:nvPr/>
        </p:nvSpPr>
        <p:spPr>
          <a:xfrm>
            <a:off x="840479" y="1203353"/>
            <a:ext cx="7785100" cy="36747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chemeClr val="accent5"/>
                </a:solidFill>
                <a:latin typeface="Arial (nul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sz="2000" b="1" dirty="0"/>
          </a:p>
        </p:txBody>
      </p:sp>
      <p:sp>
        <p:nvSpPr>
          <p:cNvPr id="9" name="Pladsholder til indhold 4">
            <a:extLst>
              <a:ext uri="{FF2B5EF4-FFF2-40B4-BE49-F238E27FC236}">
                <a16:creationId xmlns:a16="http://schemas.microsoft.com/office/drawing/2014/main" id="{5A88C60F-85C7-4345-A991-3C0528B972A0}"/>
              </a:ext>
            </a:extLst>
          </p:cNvPr>
          <p:cNvSpPr txBox="1">
            <a:spLocks/>
          </p:cNvSpPr>
          <p:nvPr/>
        </p:nvSpPr>
        <p:spPr>
          <a:xfrm>
            <a:off x="840479" y="2259539"/>
            <a:ext cx="7785100" cy="3633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chemeClr val="accent5"/>
                </a:solidFill>
                <a:latin typeface="Arial (nul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b="1" dirty="0"/>
              <a:t>Tidsplan og rammer</a:t>
            </a:r>
          </a:p>
        </p:txBody>
      </p:sp>
      <p:sp>
        <p:nvSpPr>
          <p:cNvPr id="10" name="Pladsholder til indhold 5">
            <a:extLst>
              <a:ext uri="{FF2B5EF4-FFF2-40B4-BE49-F238E27FC236}">
                <a16:creationId xmlns:a16="http://schemas.microsoft.com/office/drawing/2014/main" id="{CE85CDF9-CD0D-0C49-B3DB-54395AA8119B}"/>
              </a:ext>
            </a:extLst>
          </p:cNvPr>
          <p:cNvSpPr txBox="1">
            <a:spLocks/>
          </p:cNvSpPr>
          <p:nvPr/>
        </p:nvSpPr>
        <p:spPr>
          <a:xfrm>
            <a:off x="862023" y="2622885"/>
            <a:ext cx="11010890" cy="7517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Arial (nul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a:t>Medio april 2018 modtager I en mail via CFR (Centrale Forenings Register) omkring åbning for ansøgninger, samt retningslinjerne for ansøgning.</a:t>
            </a:r>
          </a:p>
          <a:p>
            <a:r>
              <a:rPr lang="da-DK" sz="1800" dirty="0"/>
              <a:t>Der som udgangspunkt tre niveauer for ansøgninger</a:t>
            </a:r>
          </a:p>
          <a:p>
            <a:pPr marL="342900" indent="-342900">
              <a:buFont typeface="Arial" panose="020B0604020202020204" pitchFamily="34" charset="0"/>
              <a:buAutoNum type="arabicPeriod"/>
            </a:pPr>
            <a:r>
              <a:rPr lang="da-DK" sz="1800" dirty="0"/>
              <a:t>0 - 25.000 kr. </a:t>
            </a:r>
          </a:p>
          <a:p>
            <a:pPr marL="342900" indent="-342900">
              <a:buFont typeface="Arial" panose="020B0604020202020204" pitchFamily="34" charset="0"/>
              <a:buAutoNum type="arabicPeriod"/>
            </a:pPr>
            <a:r>
              <a:rPr lang="da-DK" sz="1800" dirty="0"/>
              <a:t>25.000 - 100.000 kr. (Golfklubber)</a:t>
            </a:r>
          </a:p>
          <a:p>
            <a:pPr marL="342900" indent="-342900">
              <a:buFont typeface="Arial" panose="020B0604020202020204" pitchFamily="34" charset="0"/>
              <a:buAutoNum type="arabicPeriod"/>
            </a:pPr>
            <a:r>
              <a:rPr lang="da-DK" sz="1800" dirty="0"/>
              <a:t>100.000 kr. og derover (Golfklubber)</a:t>
            </a:r>
          </a:p>
        </p:txBody>
      </p:sp>
      <p:sp>
        <p:nvSpPr>
          <p:cNvPr id="12" name="Rektangel 11"/>
          <p:cNvSpPr/>
          <p:nvPr/>
        </p:nvSpPr>
        <p:spPr>
          <a:xfrm>
            <a:off x="862023" y="4937211"/>
            <a:ext cx="7881927" cy="646331"/>
          </a:xfrm>
          <a:prstGeom prst="rect">
            <a:avLst/>
          </a:prstGeom>
        </p:spPr>
        <p:txBody>
          <a:bodyPr wrap="square">
            <a:spAutoFit/>
          </a:bodyPr>
          <a:lstStyle/>
          <a:p>
            <a:r>
              <a:rPr lang="da-DK" dirty="0">
                <a:latin typeface="Arial" charset="0"/>
                <a:ea typeface="Arial" charset="0"/>
                <a:cs typeface="Arial" charset="0"/>
              </a:rPr>
              <a:t>Den klare intention er mindst muligt bøvl og arbejdsbyrde i forbindelse med ansøgningen, samt et lavt dokumentationskrav</a:t>
            </a:r>
          </a:p>
        </p:txBody>
      </p:sp>
    </p:spTree>
    <p:extLst>
      <p:ext uri="{BB962C8B-B14F-4D97-AF65-F5344CB8AC3E}">
        <p14:creationId xmlns:p14="http://schemas.microsoft.com/office/powerpoint/2010/main" val="10099154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62343" y="3123895"/>
            <a:ext cx="3924293" cy="2352675"/>
          </a:xfrm>
          <a:prstGeom prst="rect">
            <a:avLst/>
          </a:prstGeom>
        </p:spPr>
      </p:pic>
      <p:sp>
        <p:nvSpPr>
          <p:cNvPr id="4" name="Pladsholder til indhold 2"/>
          <p:cNvSpPr>
            <a:spLocks noGrp="1"/>
          </p:cNvSpPr>
          <p:nvPr>
            <p:ph sz="quarter" idx="12"/>
          </p:nvPr>
        </p:nvSpPr>
        <p:spPr>
          <a:xfrm>
            <a:off x="839788" y="1347911"/>
            <a:ext cx="10532300" cy="5150841"/>
          </a:xfrm>
        </p:spPr>
        <p:txBody>
          <a:bodyPr/>
          <a:lstStyle/>
          <a:p>
            <a:pPr marL="457200" indent="-457200">
              <a:buClr>
                <a:srgbClr val="346043"/>
              </a:buClr>
              <a:buSzPct val="150000"/>
              <a:buFont typeface="Wingdings" charset="2"/>
              <a:buChar char="v"/>
            </a:pPr>
            <a:r>
              <a:rPr lang="da-DK" sz="2000" b="1" dirty="0"/>
              <a:t>Mangler I midler til idrætsmateriel?</a:t>
            </a:r>
          </a:p>
          <a:p>
            <a:pPr>
              <a:buClr>
                <a:srgbClr val="346043"/>
              </a:buClr>
              <a:buSzPct val="150000"/>
            </a:pPr>
            <a:r>
              <a:rPr lang="da-DK" sz="1800" dirty="0"/>
              <a:t>       Begyndersæt, Short Game taske, måtter til rangen, trolleys osv. </a:t>
            </a:r>
            <a:r>
              <a:rPr lang="da-DK" sz="1800" i="1" dirty="0"/>
              <a:t>- men ikke faciliteter</a:t>
            </a:r>
          </a:p>
          <a:p>
            <a:pPr>
              <a:buClr>
                <a:srgbClr val="346043"/>
              </a:buClr>
              <a:buSzPct val="150000"/>
            </a:pPr>
            <a:endParaRPr lang="da-DK" sz="1200" i="1" dirty="0"/>
          </a:p>
          <a:p>
            <a:pPr marL="457200" indent="-457200">
              <a:buClr>
                <a:srgbClr val="346043"/>
              </a:buClr>
              <a:buSzPct val="150000"/>
              <a:buFont typeface="Wingdings" charset="2"/>
              <a:buChar char="v"/>
            </a:pPr>
            <a:r>
              <a:rPr lang="da-DK" sz="2000" b="1" dirty="0"/>
              <a:t>Vil I lave en særlig indsats for at få flere medlemmer?</a:t>
            </a:r>
          </a:p>
          <a:p>
            <a:pPr>
              <a:buClr>
                <a:srgbClr val="346043"/>
              </a:buClr>
              <a:buSzPct val="150000"/>
            </a:pPr>
            <a:r>
              <a:rPr lang="da-DK" sz="2000" dirty="0"/>
              <a:t>       </a:t>
            </a:r>
            <a:r>
              <a:rPr lang="da-DK" sz="1800" dirty="0" err="1"/>
              <a:t>JuniorUgen</a:t>
            </a:r>
            <a:r>
              <a:rPr lang="da-DK" sz="1800" dirty="0"/>
              <a:t>, Golfens Dag, samarbejde med andre organisationer, aktiv året rundt osv.</a:t>
            </a:r>
          </a:p>
          <a:p>
            <a:pPr>
              <a:buClr>
                <a:srgbClr val="346043"/>
              </a:buClr>
              <a:buSzPct val="150000"/>
            </a:pPr>
            <a:endParaRPr lang="da-DK" sz="1200" b="1" dirty="0">
              <a:solidFill>
                <a:srgbClr val="346042"/>
              </a:solidFill>
            </a:endParaRPr>
          </a:p>
          <a:p>
            <a:pPr marL="457200" indent="-457200">
              <a:buClr>
                <a:srgbClr val="346043"/>
              </a:buClr>
              <a:buSzPct val="150000"/>
              <a:buFont typeface="Wingdings" charset="2"/>
              <a:buChar char="v"/>
            </a:pPr>
            <a:r>
              <a:rPr lang="da-DK" sz="2000" b="1" dirty="0"/>
              <a:t>Har I lyst til at prøve kræfter med nye målgrupper?</a:t>
            </a:r>
          </a:p>
          <a:p>
            <a:pPr>
              <a:buClr>
                <a:srgbClr val="346043"/>
              </a:buClr>
              <a:buSzPct val="150000"/>
            </a:pPr>
            <a:r>
              <a:rPr lang="da-DK" sz="1800" dirty="0"/>
              <a:t>       Diabetikere, Juniorer, Ældre Sagen, </a:t>
            </a:r>
            <a:r>
              <a:rPr lang="da-DK" sz="1800" dirty="0" err="1"/>
              <a:t>Para</a:t>
            </a:r>
            <a:r>
              <a:rPr lang="da-DK" sz="1800" dirty="0"/>
              <a:t> Golf osv.</a:t>
            </a:r>
          </a:p>
          <a:p>
            <a:pPr>
              <a:buClr>
                <a:srgbClr val="346043"/>
              </a:buClr>
              <a:buSzPct val="150000"/>
            </a:pPr>
            <a:endParaRPr lang="da-DK" sz="1200" dirty="0"/>
          </a:p>
          <a:p>
            <a:pPr marL="457200" indent="-457200">
              <a:buClr>
                <a:srgbClr val="346043"/>
              </a:buClr>
              <a:buSzPct val="150000"/>
              <a:buFont typeface="Wingdings" charset="2"/>
              <a:buChar char="v"/>
            </a:pPr>
            <a:r>
              <a:rPr lang="da-DK" sz="2000" b="1" dirty="0"/>
              <a:t>Vil I afprøve nye idrætsinitiativer?</a:t>
            </a:r>
          </a:p>
          <a:p>
            <a:pPr>
              <a:buClr>
                <a:srgbClr val="346043"/>
              </a:buClr>
              <a:buSzPct val="150000"/>
            </a:pPr>
            <a:r>
              <a:rPr lang="da-DK" sz="1800" dirty="0"/>
              <a:t>       </a:t>
            </a:r>
            <a:r>
              <a:rPr lang="da-DK" sz="1800" dirty="0" err="1"/>
              <a:t>SuperSix</a:t>
            </a:r>
            <a:r>
              <a:rPr lang="da-DK" sz="1800" dirty="0"/>
              <a:t>, Fodboldgolf, Short Game, samarbejde med andre idrætter osv.</a:t>
            </a:r>
          </a:p>
          <a:p>
            <a:pPr>
              <a:buClr>
                <a:srgbClr val="346043"/>
              </a:buClr>
              <a:buSzPct val="150000"/>
            </a:pPr>
            <a:endParaRPr lang="da-DK" sz="1200" dirty="0"/>
          </a:p>
          <a:p>
            <a:pPr marL="457200" indent="-457200">
              <a:buClr>
                <a:srgbClr val="346043"/>
              </a:buClr>
              <a:buSzPct val="150000"/>
              <a:buFont typeface="Wingdings" charset="2"/>
              <a:buChar char="v"/>
            </a:pPr>
            <a:r>
              <a:rPr lang="da-DK" sz="2000" b="1" dirty="0"/>
              <a:t>Vil I udvikle jeres forening og tilegne jer nye kompetencer?</a:t>
            </a:r>
          </a:p>
          <a:p>
            <a:pPr>
              <a:buClr>
                <a:srgbClr val="346043"/>
              </a:buClr>
              <a:buSzPct val="150000"/>
            </a:pPr>
            <a:r>
              <a:rPr lang="da-DK" sz="2000" dirty="0"/>
              <a:t>       Uddannelse af medarbejdere og ansatte </a:t>
            </a:r>
            <a:endParaRPr lang="da-DK" sz="2000" b="1" dirty="0"/>
          </a:p>
        </p:txBody>
      </p:sp>
      <p:sp>
        <p:nvSpPr>
          <p:cNvPr id="5" name="Pladsholder til indhold 4">
            <a:extLst>
              <a:ext uri="{FF2B5EF4-FFF2-40B4-BE49-F238E27FC236}">
                <a16:creationId xmlns:a16="http://schemas.microsoft.com/office/drawing/2014/main" id="{5A88C60F-85C7-4345-A991-3C0528B972A0}"/>
              </a:ext>
            </a:extLst>
          </p:cNvPr>
          <p:cNvSpPr>
            <a:spLocks noGrp="1"/>
          </p:cNvSpPr>
          <p:nvPr>
            <p:ph sz="quarter" idx="11"/>
          </p:nvPr>
        </p:nvSpPr>
        <p:spPr>
          <a:xfrm>
            <a:off x="839788" y="366738"/>
            <a:ext cx="7785100" cy="550862"/>
          </a:xfrm>
        </p:spPr>
        <p:txBody>
          <a:bodyPr/>
          <a:lstStyle/>
          <a:p>
            <a:r>
              <a:rPr lang="da-DK" dirty="0"/>
              <a:t>DIF og DGI’s foreningspulje</a:t>
            </a:r>
          </a:p>
        </p:txBody>
      </p:sp>
    </p:spTree>
    <p:extLst>
      <p:ext uri="{BB962C8B-B14F-4D97-AF65-F5344CB8AC3E}">
        <p14:creationId xmlns:p14="http://schemas.microsoft.com/office/powerpoint/2010/main" val="20854706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138AF16D-7D37-0D22-76D9-52FD7BA2BE44}"/>
              </a:ext>
            </a:extLst>
          </p:cNvPr>
          <p:cNvSpPr txBox="1"/>
          <p:nvPr/>
        </p:nvSpPr>
        <p:spPr>
          <a:xfrm>
            <a:off x="816428" y="838199"/>
            <a:ext cx="7652657" cy="1754326"/>
          </a:xfrm>
          <a:prstGeom prst="rect">
            <a:avLst/>
          </a:prstGeom>
          <a:noFill/>
        </p:spPr>
        <p:txBody>
          <a:bodyPr wrap="square" rtlCol="0">
            <a:spAutoFit/>
          </a:bodyPr>
          <a:lstStyle/>
          <a:p>
            <a:pPr algn="l"/>
            <a:r>
              <a:rPr lang="da-DK" sz="3600" dirty="0">
                <a:solidFill>
                  <a:schemeClr val="accent5"/>
                </a:solidFill>
                <a:latin typeface="Arial" panose="020B0604020202020204" pitchFamily="34" charset="0"/>
                <a:cs typeface="Arial" panose="020B0604020202020204" pitchFamily="34" charset="0"/>
              </a:rPr>
              <a:t>Golf gavner sundheden - med læge Charlotte Bøving</a:t>
            </a:r>
          </a:p>
          <a:p>
            <a:pPr algn="l"/>
            <a:endParaRPr lang="da-DK" dirty="0">
              <a:latin typeface="Arial" panose="020B0604020202020204" pitchFamily="34" charset="0"/>
              <a:cs typeface="Arial" panose="020B0604020202020204" pitchFamily="34" charset="0"/>
            </a:endParaRPr>
          </a:p>
          <a:p>
            <a:pPr algn="l"/>
            <a:r>
              <a:rPr lang="da-DK" dirty="0">
                <a:latin typeface="Arial" panose="020B0604020202020204" pitchFamily="34" charset="0"/>
                <a:cs typeface="Arial" panose="020B0604020202020204" pitchFamily="34" charset="0"/>
                <a:hlinkClick r:id="rId2"/>
              </a:rPr>
              <a:t>Videolink</a:t>
            </a: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2335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2CE186B-FF40-F94D-BB0C-AA292D73AD5E}"/>
              </a:ext>
            </a:extLst>
          </p:cNvPr>
          <p:cNvSpPr>
            <a:spLocks noGrp="1"/>
          </p:cNvSpPr>
          <p:nvPr>
            <p:ph sz="quarter" idx="11"/>
          </p:nvPr>
        </p:nvSpPr>
        <p:spPr>
          <a:xfrm>
            <a:off x="842400" y="604800"/>
            <a:ext cx="7752960" cy="550862"/>
          </a:xfrm>
        </p:spPr>
        <p:txBody>
          <a:bodyPr/>
          <a:lstStyle/>
          <a:p>
            <a:r>
              <a:rPr lang="da-DK" dirty="0"/>
              <a:t>2. Fra </a:t>
            </a:r>
            <a:r>
              <a:rPr lang="da-DK" dirty="0" err="1"/>
              <a:t>hazarder</a:t>
            </a:r>
            <a:r>
              <a:rPr lang="da-DK" dirty="0"/>
              <a:t> til strafområder</a:t>
            </a:r>
          </a:p>
        </p:txBody>
      </p:sp>
      <p:sp>
        <p:nvSpPr>
          <p:cNvPr id="4" name="Pladsholder til indhold 3">
            <a:extLst>
              <a:ext uri="{FF2B5EF4-FFF2-40B4-BE49-F238E27FC236}">
                <a16:creationId xmlns:a16="http://schemas.microsoft.com/office/drawing/2014/main" id="{2D750BA6-9134-BE4A-B43B-59B103545638}"/>
              </a:ext>
            </a:extLst>
          </p:cNvPr>
          <p:cNvSpPr>
            <a:spLocks noGrp="1"/>
          </p:cNvSpPr>
          <p:nvPr>
            <p:ph sz="quarter" idx="12"/>
          </p:nvPr>
        </p:nvSpPr>
        <p:spPr>
          <a:xfrm>
            <a:off x="900000" y="1440000"/>
            <a:ext cx="5811351" cy="4719536"/>
          </a:xfrm>
        </p:spPr>
        <p:txBody>
          <a:bodyPr>
            <a:noAutofit/>
          </a:bodyPr>
          <a:lstStyle/>
          <a:p>
            <a:pPr marL="457200" indent="-457200">
              <a:buFont typeface="Arial" panose="020B0604020202020204" pitchFamily="34" charset="0"/>
              <a:buChar char="•"/>
            </a:pPr>
            <a:endParaRPr lang="da-DK" dirty="0"/>
          </a:p>
          <a:p>
            <a:pPr marL="457200" indent="-457200">
              <a:buFont typeface="Arial" panose="020B0604020202020204" pitchFamily="34" charset="0"/>
              <a:buChar char="•"/>
            </a:pPr>
            <a:r>
              <a:rPr lang="da-DK" dirty="0"/>
              <a:t>Alle strafområder er fremover røde, medmindre…</a:t>
            </a:r>
          </a:p>
          <a:p>
            <a:pPr marL="457200" indent="-457200">
              <a:buFont typeface="Arial" panose="020B0604020202020204" pitchFamily="34" charset="0"/>
              <a:buChar char="•"/>
            </a:pPr>
            <a:r>
              <a:rPr lang="da-DK" dirty="0"/>
              <a:t>Komiteen vælger, at nogle skal være gule</a:t>
            </a:r>
          </a:p>
          <a:p>
            <a:pPr marL="457200" indent="-457200">
              <a:buFont typeface="Arial" panose="020B0604020202020204" pitchFamily="34" charset="0"/>
              <a:buChar char="•"/>
            </a:pPr>
            <a:r>
              <a:rPr lang="da-DK" dirty="0"/>
              <a:t>Man kan vælge at definere alle områder på banen som strafområder</a:t>
            </a:r>
          </a:p>
        </p:txBody>
      </p:sp>
      <p:pic>
        <p:nvPicPr>
          <p:cNvPr id="12" name="Pladsholder til billede 11">
            <a:extLst>
              <a:ext uri="{FF2B5EF4-FFF2-40B4-BE49-F238E27FC236}">
                <a16:creationId xmlns:a16="http://schemas.microsoft.com/office/drawing/2014/main" id="{95AD4E2D-25CC-4C7D-B7B8-C541F3ECDC9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167600" y="882000"/>
            <a:ext cx="4572000" cy="4572000"/>
          </a:xfrm>
        </p:spPr>
      </p:pic>
    </p:spTree>
    <p:extLst>
      <p:ext uri="{BB962C8B-B14F-4D97-AF65-F5344CB8AC3E}">
        <p14:creationId xmlns:p14="http://schemas.microsoft.com/office/powerpoint/2010/main" val="22056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6">
            <a:extLst>
              <a:ext uri="{FF2B5EF4-FFF2-40B4-BE49-F238E27FC236}">
                <a16:creationId xmlns:a16="http://schemas.microsoft.com/office/drawing/2014/main" id="{99D95580-DBD9-8E4D-830B-FDE7EE656B76}"/>
              </a:ext>
            </a:extLst>
          </p:cNvPr>
          <p:cNvSpPr>
            <a:spLocks noGrp="1"/>
          </p:cNvSpPr>
          <p:nvPr>
            <p:ph sz="quarter" idx="10"/>
          </p:nvPr>
        </p:nvSpPr>
        <p:spPr>
          <a:xfrm>
            <a:off x="1003500" y="2717239"/>
            <a:ext cx="4302592" cy="550862"/>
          </a:xfrm>
        </p:spPr>
        <p:txBody>
          <a:bodyPr/>
          <a:lstStyle/>
          <a:p>
            <a:r>
              <a:rPr lang="da-DK" dirty="0"/>
              <a:t>10 min. pause</a:t>
            </a:r>
          </a:p>
        </p:txBody>
      </p:sp>
      <p:pic>
        <p:nvPicPr>
          <p:cNvPr id="6" name="Pladsholder til billede 5">
            <a:extLst>
              <a:ext uri="{FF2B5EF4-FFF2-40B4-BE49-F238E27FC236}">
                <a16:creationId xmlns:a16="http://schemas.microsoft.com/office/drawing/2014/main" id="{1739B0A0-76A0-EC4E-AF9F-372476234B7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380525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2CE186B-FF40-F94D-BB0C-AA292D73AD5E}"/>
              </a:ext>
            </a:extLst>
          </p:cNvPr>
          <p:cNvSpPr>
            <a:spLocks noGrp="1"/>
          </p:cNvSpPr>
          <p:nvPr>
            <p:ph sz="quarter" idx="11"/>
          </p:nvPr>
        </p:nvSpPr>
        <p:spPr>
          <a:xfrm>
            <a:off x="842400" y="604800"/>
            <a:ext cx="6038460" cy="550862"/>
          </a:xfrm>
        </p:spPr>
        <p:txBody>
          <a:bodyPr/>
          <a:lstStyle/>
          <a:p>
            <a:r>
              <a:rPr lang="da-DK" dirty="0"/>
              <a:t>3. Tiltro til spilleren</a:t>
            </a:r>
          </a:p>
        </p:txBody>
      </p:sp>
      <p:sp>
        <p:nvSpPr>
          <p:cNvPr id="4" name="Pladsholder til indhold 3">
            <a:extLst>
              <a:ext uri="{FF2B5EF4-FFF2-40B4-BE49-F238E27FC236}">
                <a16:creationId xmlns:a16="http://schemas.microsoft.com/office/drawing/2014/main" id="{2D750BA6-9134-BE4A-B43B-59B103545638}"/>
              </a:ext>
            </a:extLst>
          </p:cNvPr>
          <p:cNvSpPr>
            <a:spLocks noGrp="1"/>
          </p:cNvSpPr>
          <p:nvPr>
            <p:ph sz="quarter" idx="12"/>
          </p:nvPr>
        </p:nvSpPr>
        <p:spPr>
          <a:xfrm>
            <a:off x="900000" y="1440000"/>
            <a:ext cx="5811351" cy="4719536"/>
          </a:xfrm>
        </p:spPr>
        <p:txBody>
          <a:bodyPr>
            <a:noAutofit/>
          </a:bodyPr>
          <a:lstStyle/>
          <a:p>
            <a:endParaRPr lang="da-DK" dirty="0">
              <a:solidFill>
                <a:schemeClr val="tx1"/>
              </a:solidFill>
            </a:endParaRPr>
          </a:p>
          <a:p>
            <a:pPr marL="457200" indent="-457200">
              <a:buFont typeface="Arial" panose="020B0604020202020204" pitchFamily="34" charset="0"/>
              <a:buChar char="•"/>
            </a:pPr>
            <a:r>
              <a:rPr lang="da-DK" dirty="0">
                <a:solidFill>
                  <a:schemeClr val="tx1"/>
                </a:solidFill>
              </a:rPr>
              <a:t>Annonceringskrav til medspiller ved løft af bold reduceret</a:t>
            </a:r>
          </a:p>
          <a:p>
            <a:pPr marL="457200" indent="-457200">
              <a:buFont typeface="Arial" panose="020B0604020202020204" pitchFamily="34" charset="0"/>
              <a:buChar char="•"/>
            </a:pPr>
            <a:r>
              <a:rPr lang="da-DK" dirty="0">
                <a:solidFill>
                  <a:schemeClr val="tx1"/>
                </a:solidFill>
              </a:rPr>
              <a:t>Hvis du har gjort dit bedste i en situation, tror vi på dig…</a:t>
            </a:r>
          </a:p>
          <a:p>
            <a:pPr marL="1143000" lvl="1" indent="-457200"/>
            <a:r>
              <a:rPr lang="da-DK" dirty="0">
                <a:solidFill>
                  <a:schemeClr val="tx1"/>
                </a:solidFill>
              </a:rPr>
              <a:t>…selvom en tilfældig video efterfølgende skulle vise noget andet</a:t>
            </a:r>
          </a:p>
        </p:txBody>
      </p:sp>
      <p:pic>
        <p:nvPicPr>
          <p:cNvPr id="7" name="Pladsholder til billede 6">
            <a:extLst>
              <a:ext uri="{FF2B5EF4-FFF2-40B4-BE49-F238E27FC236}">
                <a16:creationId xmlns:a16="http://schemas.microsoft.com/office/drawing/2014/main" id="{77650993-D860-4A6B-BA23-D88DC75B124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167600" y="882000"/>
            <a:ext cx="4572000" cy="4572000"/>
          </a:xfrm>
        </p:spPr>
      </p:pic>
    </p:spTree>
    <p:extLst>
      <p:ext uri="{BB962C8B-B14F-4D97-AF65-F5344CB8AC3E}">
        <p14:creationId xmlns:p14="http://schemas.microsoft.com/office/powerpoint/2010/main" val="189804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GU v2">
  <a:themeElements>
    <a:clrScheme name="DGU Farver">
      <a:dk1>
        <a:srgbClr val="000000"/>
      </a:dk1>
      <a:lt1>
        <a:srgbClr val="FFFFFF"/>
      </a:lt1>
      <a:dk2>
        <a:srgbClr val="346143"/>
      </a:dk2>
      <a:lt2>
        <a:srgbClr val="B5B6AE"/>
      </a:lt2>
      <a:accent1>
        <a:srgbClr val="B2B847"/>
      </a:accent1>
      <a:accent2>
        <a:srgbClr val="6D2759"/>
      </a:accent2>
      <a:accent3>
        <a:srgbClr val="93A390"/>
      </a:accent3>
      <a:accent4>
        <a:srgbClr val="6D2759"/>
      </a:accent4>
      <a:accent5>
        <a:srgbClr val="346043"/>
      </a:accent5>
      <a:accent6>
        <a:srgbClr val="B3B847"/>
      </a:accent6>
      <a:hlink>
        <a:srgbClr val="000000"/>
      </a:hlink>
      <a:folHlink>
        <a:srgbClr val="000000"/>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DGU v2" id="{4B915963-3506-BB43-9168-26587A880C29}" vid="{5A0B2E21-AC54-0D46-B82E-1D5516ED7B3D}"/>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GU-new">
    <a:dk1>
      <a:srgbClr val="000000"/>
    </a:dk1>
    <a:lt1>
      <a:sysClr val="window" lastClr="FFFFFF"/>
    </a:lt1>
    <a:dk2>
      <a:srgbClr val="346243"/>
    </a:dk2>
    <a:lt2>
      <a:srgbClr val="A9A8A0"/>
    </a:lt2>
    <a:accent1>
      <a:srgbClr val="BB312E"/>
    </a:accent1>
    <a:accent2>
      <a:srgbClr val="389DCC"/>
    </a:accent2>
    <a:accent3>
      <a:srgbClr val="B3AB2C"/>
    </a:accent3>
    <a:accent4>
      <a:srgbClr val="4B1C36"/>
    </a:accent4>
    <a:accent5>
      <a:srgbClr val="CB616B"/>
    </a:accent5>
    <a:accent6>
      <a:srgbClr val="CD5920"/>
    </a:accent6>
    <a:hlink>
      <a:srgbClr val="254F32"/>
    </a:hlink>
    <a:folHlink>
      <a:srgbClr val="A9A8A0"/>
    </a:folHlink>
  </a:clrScheme>
  <a:fontScheme name="Sammenløb">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DGU v2</Template>
  <TotalTime>5661</TotalTime>
  <Words>3194</Words>
  <Application>Microsoft Macintosh PowerPoint</Application>
  <PresentationFormat>Widescreen</PresentationFormat>
  <Paragraphs>520</Paragraphs>
  <Slides>80</Slides>
  <Notes>38</Notes>
  <HiddenSlides>2</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80</vt:i4>
      </vt:variant>
    </vt:vector>
  </HeadingPairs>
  <TitlesOfParts>
    <vt:vector size="89" baseType="lpstr">
      <vt:lpstr>Arial</vt:lpstr>
      <vt:lpstr>Arial (null)</vt:lpstr>
      <vt:lpstr>Calibri</vt:lpstr>
      <vt:lpstr>Helvetica</vt:lpstr>
      <vt:lpstr>Myriad Pro</vt:lpstr>
      <vt:lpstr>Myriad Pro Cond</vt:lpstr>
      <vt:lpstr>Myriad Pro Light</vt:lpstr>
      <vt:lpstr>Wingdings</vt:lpstr>
      <vt:lpstr>DGU v2</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Casper Larsen</dc:creator>
  <cp:lastModifiedBy>Microsoft Office-bruger</cp:lastModifiedBy>
  <cp:revision>98</cp:revision>
  <cp:lastPrinted>2018-03-14T12:28:12Z</cp:lastPrinted>
  <dcterms:created xsi:type="dcterms:W3CDTF">2018-02-22T09:30:49Z</dcterms:created>
  <dcterms:modified xsi:type="dcterms:W3CDTF">2023-01-11T18:41:09Z</dcterms:modified>
</cp:coreProperties>
</file>